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22" r:id="rId2"/>
    <p:sldMasterId id="2147483720" r:id="rId3"/>
    <p:sldMasterId id="2147483718" r:id="rId4"/>
    <p:sldMasterId id="2147483649" r:id="rId5"/>
    <p:sldMasterId id="2147483724" r:id="rId6"/>
    <p:sldMasterId id="2147483926" r:id="rId7"/>
    <p:sldMasterId id="2147484204" r:id="rId8"/>
    <p:sldMasterId id="2147484216" r:id="rId9"/>
    <p:sldMasterId id="2147485065" r:id="rId10"/>
  </p:sldMasterIdLst>
  <p:notesMasterIdLst>
    <p:notesMasterId r:id="rId50"/>
  </p:notesMasterIdLst>
  <p:sldIdLst>
    <p:sldId id="269" r:id="rId11"/>
    <p:sldId id="329" r:id="rId12"/>
    <p:sldId id="346" r:id="rId13"/>
    <p:sldId id="345" r:id="rId14"/>
    <p:sldId id="323" r:id="rId15"/>
    <p:sldId id="331" r:id="rId16"/>
    <p:sldId id="333" r:id="rId17"/>
    <p:sldId id="347" r:id="rId18"/>
    <p:sldId id="348" r:id="rId19"/>
    <p:sldId id="324" r:id="rId20"/>
    <p:sldId id="349" r:id="rId21"/>
    <p:sldId id="351" r:id="rId22"/>
    <p:sldId id="341" r:id="rId23"/>
    <p:sldId id="343" r:id="rId24"/>
    <p:sldId id="342" r:id="rId25"/>
    <p:sldId id="350" r:id="rId26"/>
    <p:sldId id="335" r:id="rId27"/>
    <p:sldId id="325" r:id="rId28"/>
    <p:sldId id="336" r:id="rId29"/>
    <p:sldId id="337" r:id="rId30"/>
    <p:sldId id="340" r:id="rId31"/>
    <p:sldId id="338" r:id="rId32"/>
    <p:sldId id="300" r:id="rId33"/>
    <p:sldId id="358" r:id="rId34"/>
    <p:sldId id="360" r:id="rId35"/>
    <p:sldId id="330" r:id="rId36"/>
    <p:sldId id="362" r:id="rId37"/>
    <p:sldId id="364" r:id="rId38"/>
    <p:sldId id="334" r:id="rId39"/>
    <p:sldId id="339" r:id="rId40"/>
    <p:sldId id="365" r:id="rId41"/>
    <p:sldId id="363" r:id="rId42"/>
    <p:sldId id="327" r:id="rId43"/>
    <p:sldId id="357" r:id="rId44"/>
    <p:sldId id="326" r:id="rId45"/>
    <p:sldId id="368" r:id="rId46"/>
    <p:sldId id="367" r:id="rId47"/>
    <p:sldId id="332" r:id="rId48"/>
    <p:sldId id="370"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89"/>
    <a:srgbClr val="12531E"/>
    <a:srgbClr val="000000"/>
    <a:srgbClr val="FF8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364"/>
    <p:restoredTop sz="77599"/>
  </p:normalViewPr>
  <p:slideViewPr>
    <p:cSldViewPr>
      <p:cViewPr varScale="1">
        <p:scale>
          <a:sx n="101" d="100"/>
          <a:sy n="101" d="100"/>
        </p:scale>
        <p:origin x="208" y="256"/>
      </p:cViewPr>
      <p:guideLst>
        <p:guide orient="horz" pos="2160"/>
        <p:guide pos="2880"/>
      </p:guideLst>
    </p:cSldViewPr>
  </p:slideViewPr>
  <p:outlineViewPr>
    <p:cViewPr>
      <p:scale>
        <a:sx n="33" d="100"/>
        <a:sy n="33" d="100"/>
      </p:scale>
      <p:origin x="0" y="5256"/>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A58F2686-8126-1F47-8104-704055041DFA}" type="slidenum">
              <a:rPr lang="en-US"/>
              <a:pPr>
                <a:defRPr/>
              </a:pPr>
              <a:t>‹#›</a:t>
            </a:fld>
            <a:endParaRPr lang="en-US"/>
          </a:p>
        </p:txBody>
      </p:sp>
    </p:spTree>
    <p:extLst>
      <p:ext uri="{BB962C8B-B14F-4D97-AF65-F5344CB8AC3E}">
        <p14:creationId xmlns:p14="http://schemas.microsoft.com/office/powerpoint/2010/main" val="1140700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6ABD1A-EA04-884A-99A7-A78A1C8F13CC}" type="slidenum">
              <a:rPr lang="en-US" sz="1200"/>
              <a:pPr/>
              <a:t>1</a:t>
            </a:fld>
            <a:endParaRPr lang="en-US"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334105-DCD1-3D47-B6DF-FCFB03836884}" type="slidenum">
              <a:rPr lang="en-US" sz="1200"/>
              <a:pPr/>
              <a:t>10</a:t>
            </a:fld>
            <a:endParaRPr lang="en-US" sz="1200"/>
          </a:p>
        </p:txBody>
      </p:sp>
      <p:sp>
        <p:nvSpPr>
          <p:cNvPr id="121858" name="Rectangle 2"/>
          <p:cNvSpPr>
            <a:spLocks noGrp="1" noRot="1" noChangeAspect="1" noChangeArrowheads="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1400" b="1"/>
              <a:t>In the USA </a:t>
            </a:r>
            <a:r>
              <a:rPr lang="en-US" altLang="ja-JP" sz="1400" b="1"/>
              <a:t>"The Gong Show" was an old show where the judges could immediately stop the singer or poet or other performer simply by hitting the gong.  The performer then had to leave the stage at the point without finishing his act!</a:t>
            </a:r>
            <a:endParaRPr lang="en-US" sz="1400"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D3B367-5540-6141-AE62-204EA93033C4}" type="slidenum">
              <a:rPr lang="en-US" sz="1200"/>
              <a:pPr/>
              <a:t>11</a:t>
            </a:fld>
            <a:endParaRPr 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The old woman on the left has kept her remote to what the pastor is saying as she smiles and enjoys his message.</a:t>
            </a:r>
          </a:p>
          <a:p>
            <a:pPr eaLnBrk="1" hangingPunct="1"/>
            <a:r>
              <a:rPr lang="en-US"/>
              <a:t>But the boy in the middle finds his hands more interesting!  His remote is in "body" mode.</a:t>
            </a:r>
          </a:p>
          <a:p>
            <a:pPr eaLnBrk="1" hangingPunct="1"/>
            <a:r>
              <a:rPr lang="en-US"/>
              <a:t>The lady on the right finds talking to her neighbor more interesting, so her remote is also on a different channel.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7B9EFF-C549-AB40-AC0A-7DE27FDAF796}" type="slidenum">
              <a:rPr lang="en-US" sz="1200"/>
              <a:pPr/>
              <a:t>12</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6A4C4C-DE7F-2A4B-BC19-1A4BE8C14EE9}" type="slidenum">
              <a:rPr lang="en-US" sz="1200"/>
              <a:pPr/>
              <a:t>13</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This doesn't seem to be a good opener as people aren't thinking about the resurrection of Christ as the preacher begins speaking.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76CFC5-B4CC-9649-92F4-1BAF05922D42}" type="slidenum">
              <a:rPr lang="en-US" sz="1200"/>
              <a:pPr/>
              <a:t>14</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This is the beginning of a sermon on the importance of the family.</a:t>
            </a:r>
          </a:p>
          <a:p>
            <a:pPr eaLnBrk="1" hangingPunct="1"/>
            <a:r>
              <a:rPr lang="en-US"/>
              <a:t>I think this is a good first line of a sermon.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6E6973-471A-874D-8993-B33A9E7393B9}" type="slidenum">
              <a:rPr lang="en-US" sz="1200"/>
              <a:pPr/>
              <a:t>15</a:t>
            </a:fld>
            <a:endParaRPr 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This doesn't seem to be a good opener as people aren't reading the sermon title of the same name.  The preacher is assuming too much!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749369-9573-5B42-B31D-F1DCDD333216}" type="slidenum">
              <a:rPr lang="en-US" sz="1200"/>
              <a:pPr/>
              <a:t>16</a:t>
            </a:fld>
            <a:endParaRPr lang="en-US" sz="1200"/>
          </a:p>
        </p:txBody>
      </p:sp>
      <p:sp>
        <p:nvSpPr>
          <p:cNvPr id="134146" name="Rectangle 1026"/>
          <p:cNvSpPr>
            <a:spLocks noGrp="1" noRot="1" noChangeAspect="1" noChangeArrowheads="1" noTextEdit="1"/>
          </p:cNvSpPr>
          <p:nvPr>
            <p:ph type="sldImg"/>
          </p:nvPr>
        </p:nvSpPr>
        <p:spPr>
          <a:ln/>
        </p:spPr>
      </p:sp>
      <p:sp>
        <p:nvSpPr>
          <p:cNvPr id="134147" name="Rectangle 1027"/>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FB6D6D8-5E69-5943-8DA3-ACACEC93F549}" type="slidenum">
              <a:rPr lang="en-US" sz="1200"/>
              <a:pPr/>
              <a:t>17</a:t>
            </a:fld>
            <a:endParaRPr lang="en-US" sz="1200"/>
          </a:p>
        </p:txBody>
      </p:sp>
      <p:sp>
        <p:nvSpPr>
          <p:cNvPr id="136194" name="Rectangle 2"/>
          <p:cNvSpPr>
            <a:spLocks noGrp="1" noRot="1" noChangeAspect="1" noChangeArrowheads="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We all come to church with masks over how we really feel and how we are really doing.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555EA3D-0949-5748-B3FD-C1DF06C63975}" type="slidenum">
              <a:rPr lang="en-US" sz="1200"/>
              <a:pPr/>
              <a:t>18</a:t>
            </a:fld>
            <a:endParaRPr lang="en-US" sz="1200"/>
          </a:p>
        </p:txBody>
      </p:sp>
      <p:sp>
        <p:nvSpPr>
          <p:cNvPr id="138242"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CD51F8-A71C-8B4C-B5A3-6463D316BF7D}" type="slidenum">
              <a:rPr lang="en-US" sz="1200"/>
              <a:pPr/>
              <a:t>19</a:t>
            </a:fld>
            <a:endParaRPr lang="en-US" sz="1200"/>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535691-EE1D-A94C-AAAD-1A727CFB2FA8}" type="slidenum">
              <a:rPr lang="en-US" sz="1200"/>
              <a:pPr/>
              <a:t>2</a:t>
            </a:fld>
            <a:endParaRPr lang="en-US"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One of the key purposes of the introduction is to bring the audience from here…</a:t>
            </a:r>
          </a:p>
          <a:p>
            <a:pPr eaLnBrk="1" hangingPunct="1"/>
            <a:r>
              <a:rPr lang="en-US"/>
              <a:t>To here!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0D4BCB-BB48-434D-8C12-3592652220A0}" type="slidenum">
              <a:rPr lang="en-US" sz="1200"/>
              <a:pPr/>
              <a:t>20</a:t>
            </a:fld>
            <a:endParaRPr lang="en-US" sz="1200"/>
          </a:p>
        </p:txBody>
      </p:sp>
      <p:sp>
        <p:nvSpPr>
          <p:cNvPr id="142338" name="Rectangle 2"/>
          <p:cNvSpPr>
            <a:spLocks noGrp="1" noRot="1" noChangeAspect="1" noChangeArrowheads="1"/>
          </p:cNvSpPr>
          <p:nvPr>
            <p:ph type="sldImg"/>
          </p:nvPr>
        </p:nvSpPr>
        <p:spPr>
          <a:solidFill>
            <a:srgbClr val="FFFFFF"/>
          </a:solidFill>
          <a:ln/>
        </p:spPr>
      </p:sp>
      <p:sp>
        <p:nvSpPr>
          <p:cNvPr id="1423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AE1F28-B1B5-DD47-B281-20044147112A}" type="slidenum">
              <a:rPr lang="en-US" sz="1200"/>
              <a:pPr/>
              <a:t>21</a:t>
            </a:fld>
            <a:endParaRPr lang="en-US" sz="1200"/>
          </a:p>
        </p:txBody>
      </p:sp>
      <p:sp>
        <p:nvSpPr>
          <p:cNvPr id="144386" name="Rectangle 2"/>
          <p:cNvSpPr>
            <a:spLocks noGrp="1" noRot="1" noChangeAspect="1" noChangeArrowheads="1"/>
          </p:cNvSpPr>
          <p:nvPr>
            <p:ph type="sldImg"/>
          </p:nvPr>
        </p:nvSpPr>
        <p:spPr>
          <a:solidFill>
            <a:srgbClr val="FFFFFF"/>
          </a:solidFill>
          <a:ln/>
        </p:spPr>
      </p:sp>
      <p:sp>
        <p:nvSpPr>
          <p:cNvPr id="1443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02261D-788F-A047-A555-BB8C0F9C39E9}" type="slidenum">
              <a:rPr lang="en-US" sz="1200"/>
              <a:pPr/>
              <a:t>22</a:t>
            </a:fld>
            <a:endParaRPr lang="en-US" sz="1200"/>
          </a:p>
        </p:txBody>
      </p:sp>
      <p:sp>
        <p:nvSpPr>
          <p:cNvPr id="146434" name="Rectangle 2"/>
          <p:cNvSpPr>
            <a:spLocks noGrp="1" noRot="1" noChangeAspect="1" noChangeArrowheads="1"/>
          </p:cNvSpPr>
          <p:nvPr>
            <p:ph type="sldImg"/>
          </p:nvPr>
        </p:nvSpPr>
        <p:spPr>
          <a:solidFill>
            <a:srgbClr val="FFFFFF"/>
          </a:solidFill>
          <a:ln/>
        </p:spPr>
      </p:sp>
      <p:sp>
        <p:nvSpPr>
          <p:cNvPr id="1464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MS PGothic" charset="0"/>
              </a:defRPr>
            </a:lvl1pPr>
            <a:lvl2pPr marL="742950" indent="-285750">
              <a:defRPr sz="2400">
                <a:solidFill>
                  <a:schemeClr val="tx1"/>
                </a:solidFill>
                <a:latin typeface="Book Antiqua" charset="0"/>
                <a:ea typeface="MS PGothic" charset="0"/>
                <a:cs typeface="MS PGothic" charset="0"/>
              </a:defRPr>
            </a:lvl2pPr>
            <a:lvl3pPr marL="1143000" indent="-228600">
              <a:defRPr sz="2400">
                <a:solidFill>
                  <a:schemeClr val="tx1"/>
                </a:solidFill>
                <a:latin typeface="Book Antiqua" charset="0"/>
                <a:ea typeface="MS PGothic" charset="0"/>
                <a:cs typeface="MS PGothic" charset="0"/>
              </a:defRPr>
            </a:lvl3pPr>
            <a:lvl4pPr marL="1600200" indent="-228600">
              <a:defRPr sz="2400">
                <a:solidFill>
                  <a:schemeClr val="tx1"/>
                </a:solidFill>
                <a:latin typeface="Book Antiqua" charset="0"/>
                <a:ea typeface="MS PGothic" charset="0"/>
                <a:cs typeface="MS PGothic" charset="0"/>
              </a:defRPr>
            </a:lvl4pPr>
            <a:lvl5pPr marL="2057400" indent="-228600">
              <a:defRPr sz="2400">
                <a:solidFill>
                  <a:schemeClr val="tx1"/>
                </a:solidFill>
                <a:latin typeface="Book Antiqu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Book Antiqu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Book Antiqu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Book Antiqu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Book Antiqua"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1B2B60F-645D-AB4B-824C-66BF93EE57E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68994" name="Rectangle 2"/>
          <p:cNvSpPr>
            <a:spLocks noGrp="1" noRot="1" noChangeAspect="1" noChangeArrowheads="1" noTextEdit="1"/>
          </p:cNvSpPr>
          <p:nvPr>
            <p:ph type="sldImg"/>
          </p:nvPr>
        </p:nvSpPr>
        <p:spPr>
          <a:xfrm>
            <a:off x="1150938" y="692150"/>
            <a:ext cx="4556125" cy="3416300"/>
          </a:xfrm>
          <a:ln/>
        </p:spPr>
      </p:sp>
      <p:sp>
        <p:nvSpPr>
          <p:cNvPr id="46899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17.23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6F1752-EB3C-6D46-AE6C-16038A0080F2}" type="slidenum">
              <a:rPr lang="en-US" sz="1200"/>
              <a:pPr/>
              <a:t>24</a:t>
            </a:fld>
            <a:endParaRPr lang="en-US" sz="1200"/>
          </a:p>
        </p:txBody>
      </p:sp>
      <p:sp>
        <p:nvSpPr>
          <p:cNvPr id="150530" name="Rectangle 2"/>
          <p:cNvSpPr>
            <a:spLocks noGrp="1" noRot="1" noChangeAspect="1" noChangeArrowheads="1"/>
          </p:cNvSpPr>
          <p:nvPr>
            <p:ph type="sldImg"/>
          </p:nvPr>
        </p:nvSpPr>
        <p:spPr>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17.24; 17.36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854EB3B-4123-644A-9490-8BB26775CE84}" type="slidenum">
              <a:rPr lang="en-US" sz="1200"/>
              <a:pPr/>
              <a:t>25</a:t>
            </a:fld>
            <a:endParaRPr lang="en-US" sz="1200"/>
          </a:p>
        </p:txBody>
      </p:sp>
      <p:sp>
        <p:nvSpPr>
          <p:cNvPr id="152578" name="Rectangle 2"/>
          <p:cNvSpPr>
            <a:spLocks noGrp="1" noRot="1" noChangeAspect="1" noChangeArrowheads="1"/>
          </p:cNvSpPr>
          <p:nvPr>
            <p:ph type="sldImg"/>
          </p:nvPr>
        </p:nvSpPr>
        <p:spPr>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a:p>
            <a:pPr eaLnBrk="1" hangingPunct="1"/>
            <a:r>
              <a:rPr lang="en-US" dirty="0"/>
              <a:t>______________</a:t>
            </a:r>
          </a:p>
          <a:p>
            <a:pPr eaLnBrk="1" hangingPunct="1"/>
            <a:r>
              <a:rPr lang="en-US" dirty="0"/>
              <a:t>PR-15-Clarity-22</a:t>
            </a:r>
          </a:p>
          <a:p>
            <a:pPr eaLnBrk="1" hangingPunct="1"/>
            <a:r>
              <a:rPr lang="en-US" dirty="0"/>
              <a:t>PR-17-Intro &amp; Concl-25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2F73D2-8160-514F-AED6-882095FBB9C3}" type="slidenum">
              <a:rPr lang="en-US" sz="1200"/>
              <a:pPr/>
              <a:t>26</a:t>
            </a:fld>
            <a:endParaRPr lang="en-US" sz="1200"/>
          </a:p>
        </p:txBody>
      </p:sp>
      <p:sp>
        <p:nvSpPr>
          <p:cNvPr id="154626" name="Rectangle 2"/>
          <p:cNvSpPr>
            <a:spLocks noGrp="1" noRot="1" noChangeAspect="1" noChangeArrowheads="1"/>
          </p:cNvSpPr>
          <p:nvPr>
            <p:ph type="sldImg"/>
          </p:nvPr>
        </p:nvSpPr>
        <p:spPr>
          <a:solidFill>
            <a:srgbClr val="FFFFFF"/>
          </a:solidFill>
          <a:ln/>
        </p:spPr>
      </p:sp>
      <p:sp>
        <p:nvSpPr>
          <p:cNvPr id="1546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4DFEF3-B07C-E54D-952F-2D9F354A090B}" type="slidenum">
              <a:rPr lang="en-US" sz="1200">
                <a:solidFill>
                  <a:srgbClr val="000000"/>
                </a:solidFill>
              </a:rPr>
              <a:pPr/>
              <a:t>27</a:t>
            </a:fld>
            <a:endParaRPr lang="en-US" sz="1200">
              <a:solidFill>
                <a:srgbClr val="000000"/>
              </a:solidFill>
            </a:endParaRPr>
          </a:p>
        </p:txBody>
      </p:sp>
      <p:sp>
        <p:nvSpPr>
          <p:cNvPr id="156674" name="Rectangle 2"/>
          <p:cNvSpPr>
            <a:spLocks noGrp="1" noRot="1" noChangeAspect="1" noChangeArrowheads="1"/>
          </p:cNvSpPr>
          <p:nvPr>
            <p:ph type="sldImg"/>
          </p:nvPr>
        </p:nvSpPr>
        <p:spPr>
          <a:solidFill>
            <a:srgbClr val="FFFFFF"/>
          </a:solidFill>
          <a:ln/>
        </p:spPr>
      </p:sp>
      <p:sp>
        <p:nvSpPr>
          <p:cNvPr id="1566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61A253-38C7-D94B-94DE-5DF02BF6837E}" type="slidenum">
              <a:rPr lang="en-US" sz="1200">
                <a:solidFill>
                  <a:srgbClr val="000000"/>
                </a:solidFill>
              </a:rPr>
              <a:pPr/>
              <a:t>28</a:t>
            </a:fld>
            <a:endParaRPr lang="en-US" sz="1200">
              <a:solidFill>
                <a:srgbClr val="000000"/>
              </a:solidFill>
            </a:endParaRPr>
          </a:p>
        </p:txBody>
      </p:sp>
      <p:sp>
        <p:nvSpPr>
          <p:cNvPr id="158722" name="Rectangle 2"/>
          <p:cNvSpPr>
            <a:spLocks noGrp="1" noRot="1" noChangeAspect="1" noChangeArrowheads="1"/>
          </p:cNvSpPr>
          <p:nvPr>
            <p:ph type="sldImg"/>
          </p:nvPr>
        </p:nvSpPr>
        <p:spPr>
          <a:solidFill>
            <a:srgbClr val="FFFFFF"/>
          </a:solidFill>
          <a:ln/>
        </p:spPr>
      </p:sp>
      <p:sp>
        <p:nvSpPr>
          <p:cNvPr id="15872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589F2E-F840-0B44-8453-2AEE030AC6EC}" type="slidenum">
              <a:rPr lang="en-US" sz="1200"/>
              <a:pPr/>
              <a:t>29</a:t>
            </a:fld>
            <a:endParaRPr lang="en-US" sz="1200"/>
          </a:p>
        </p:txBody>
      </p:sp>
      <p:sp>
        <p:nvSpPr>
          <p:cNvPr id="160770" name="Rectangle 2"/>
          <p:cNvSpPr>
            <a:spLocks noGrp="1" noRot="1" noChangeAspect="1" noChangeArrowheads="1"/>
          </p:cNvSpPr>
          <p:nvPr>
            <p:ph type="sldImg"/>
          </p:nvPr>
        </p:nvSpPr>
        <p:spPr>
          <a:solidFill>
            <a:srgbClr val="FFFFFF"/>
          </a:solidFill>
          <a:ln/>
        </p:spPr>
      </p:sp>
      <p:sp>
        <p:nvSpPr>
          <p:cNvPr id="1607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Do you remember the acronym for elements of introductions?</a:t>
            </a:r>
          </a:p>
          <a:p>
            <a:pPr eaLnBrk="1" hangingPunct="1"/>
            <a:r>
              <a:rPr lang="en-US"/>
              <a:t>Yes, GRIP PAT</a:t>
            </a:r>
          </a:p>
          <a:p>
            <a:pPr eaLnBrk="1" hangingPunct="1"/>
            <a:r>
              <a:rPr lang="en-US"/>
              <a:t>What is the acronym for five elements of conclusions?</a:t>
            </a:r>
          </a:p>
          <a:p>
            <a:pPr eaLnBrk="1" hangingPunct="1"/>
            <a:r>
              <a:rPr lang="en-US"/>
              <a:t>STAIN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583BEC-0B53-934B-B358-9BBDFF0B4B44}" type="slidenum">
              <a:rPr lang="en-US" sz="1200"/>
              <a:pPr/>
              <a:t>3</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In American football, the clock in the around 3-hour game always stops at 00:02 minutes before it hits 00:00 and ends the game.  This is called the "Two Minute Warning."  At this point both teams huddle and decide what they will do for the final two minutes to try to win the game.</a:t>
            </a:r>
          </a:p>
          <a:p>
            <a:pPr eaLnBrk="1" hangingPunct="1"/>
            <a:r>
              <a:rPr lang="en-US"/>
              <a:t>However, in preaching, there is also a "Two Minute Warning."  This is the FIRST two minutes of preaching when listeners decide in the first two minutes whether even to “play the game” or not!  Unlike American footnball, listeners decide this the FIRST two minutes rather than the LAST two minutes!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11A245-109B-DA44-AA7D-EB5A342E9136}" type="slidenum">
              <a:rPr lang="en-US" sz="1200"/>
              <a:pPr/>
              <a:t>30</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C9BD33-1A10-E543-811D-5CA6F127D757}" type="slidenum">
              <a:rPr lang="en-US" sz="1200">
                <a:solidFill>
                  <a:srgbClr val="000000"/>
                </a:solidFill>
              </a:rPr>
              <a:pPr/>
              <a:t>31</a:t>
            </a:fld>
            <a:endParaRPr lang="en-US" sz="1200">
              <a:solidFill>
                <a:srgbClr val="000000"/>
              </a:solidFill>
            </a:endParaRPr>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860AE7-8DB1-6A43-A708-12E917CB0E08}" type="slidenum">
              <a:rPr lang="en-US" sz="1200"/>
              <a:pPr/>
              <a:t>32</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5E737B-ABE4-3F46-A377-C6DDF86E1D91}" type="slidenum">
              <a:rPr lang="en-US" sz="1200"/>
              <a:pPr/>
              <a:t>33</a:t>
            </a:fld>
            <a:endParaRPr lang="en-US" sz="1200"/>
          </a:p>
        </p:txBody>
      </p:sp>
      <p:sp>
        <p:nvSpPr>
          <p:cNvPr id="168962" name="Rectangle 2"/>
          <p:cNvSpPr>
            <a:spLocks noGrp="1" noRot="1" noChangeAspect="1" noChangeArrowheads="1"/>
          </p:cNvSpPr>
          <p:nvPr>
            <p:ph type="sldImg"/>
          </p:nvPr>
        </p:nvSpPr>
        <p:spPr>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8DCF9B-D144-9945-B53F-DCE64A144A26}" type="slidenum">
              <a:rPr lang="en-US" sz="1200"/>
              <a:pPr/>
              <a:t>34</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9FF7E1-4190-DD4D-A556-AB6C9DF213AF}" type="slidenum">
              <a:rPr lang="en-US" sz="1200"/>
              <a:pPr/>
              <a:t>35</a:t>
            </a:fld>
            <a:endParaRPr lang="en-US" sz="1200"/>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Paul did this in Philippians 3:1 when he declared, "Finally, my brothers…" and then went another two chapters!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C92BC8-BD17-E44E-A398-680E08A936FD}" type="slidenum">
              <a:rPr lang="en-US" sz="1200"/>
              <a:pPr/>
              <a:t>36</a:t>
            </a:fld>
            <a:endParaRPr lang="en-US" sz="1200"/>
          </a:p>
        </p:txBody>
      </p:sp>
      <p:sp>
        <p:nvSpPr>
          <p:cNvPr id="175106" name="Rectangle 2"/>
          <p:cNvSpPr>
            <a:spLocks noGrp="1" noRot="1" noChangeAspect="1" noChangeArrowheads="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17.24; 17.36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B83CCF-91D8-0642-AE04-C3AD4024E21C}" type="slidenum">
              <a:rPr lang="en-US" sz="1200"/>
              <a:pPr/>
              <a:t>37</a:t>
            </a:fld>
            <a:endParaRPr lang="en-US" sz="1200"/>
          </a:p>
        </p:txBody>
      </p:sp>
      <p:sp>
        <p:nvSpPr>
          <p:cNvPr id="177154" name="Rectangle 2"/>
          <p:cNvSpPr>
            <a:spLocks noGrp="1" noRot="1" noChangeAspect="1" noChangeArrowheads="1"/>
          </p:cNvSpPr>
          <p:nvPr>
            <p:ph type="sldImg"/>
          </p:nvPr>
        </p:nvSpPr>
        <p:spPr>
          <a:solidFill>
            <a:srgbClr val="FFFFFF"/>
          </a:solidFill>
          <a:ln/>
        </p:spPr>
      </p:sp>
      <p:sp>
        <p:nvSpPr>
          <p:cNvPr id="177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3EDDEC7-41E3-4349-952C-EF7099525214}" type="slidenum">
              <a:rPr lang="en-US" sz="1200"/>
              <a:pPr/>
              <a:t>38</a:t>
            </a:fld>
            <a:endParaRPr lang="en-US" sz="120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F535EFC-FB3B-5B41-A72B-BFC13C5D6521}" type="slidenum">
              <a:rPr lang="en-US" sz="1200"/>
              <a:pPr/>
              <a:t>4</a:t>
            </a:fld>
            <a:endParaRPr lang="en-US" sz="1200"/>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45B445-393C-0F46-AF0D-71D7533A24B9}" type="slidenum">
              <a:rPr lang="en-US" sz="1200"/>
              <a:pPr/>
              <a:t>5</a:t>
            </a:fld>
            <a:endParaRPr lang="en-US" sz="1200"/>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DD6050-E20F-FB4F-8446-CF2BCA488BEF}" type="slidenum">
              <a:rPr lang="en-US" sz="1200"/>
              <a:pPr/>
              <a:t>6</a:t>
            </a:fld>
            <a:endParaRPr lang="en-US"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83D283-D1BE-C442-A827-ABF7E91B34AC}" type="slidenum">
              <a:rPr lang="en-US" sz="1200"/>
              <a:pPr/>
              <a:t>7</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3A1B44-9BED-234D-89AF-8644E98A1291}" type="slidenum">
              <a:rPr lang="en-US" sz="1200"/>
              <a:pPr/>
              <a:t>8</a:t>
            </a:fld>
            <a:endParaRPr lang="en-US" sz="1200"/>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41F8F4-E3D3-C74E-9DFC-867EA7B52266}" type="slidenum">
              <a:rPr lang="en-US" sz="1200"/>
              <a:pPr/>
              <a:t>9</a:t>
            </a:fld>
            <a:endParaRPr lang="en-US" sz="1200"/>
          </a:p>
        </p:txBody>
      </p:sp>
      <p:sp>
        <p:nvSpPr>
          <p:cNvPr id="119810"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CD7138-F3C5-CA49-A873-DD11D0D2C2A6}" type="slidenum">
              <a:rPr lang="en-US"/>
              <a:pPr>
                <a:defRPr/>
              </a:pPr>
              <a:t>‹#›</a:t>
            </a:fld>
            <a:endParaRPr lang="en-US"/>
          </a:p>
        </p:txBody>
      </p:sp>
    </p:spTree>
    <p:extLst>
      <p:ext uri="{BB962C8B-B14F-4D97-AF65-F5344CB8AC3E}">
        <p14:creationId xmlns:p14="http://schemas.microsoft.com/office/powerpoint/2010/main" val="367991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EAF7CD-A34F-4946-98F0-946739B16A33}" type="slidenum">
              <a:rPr lang="en-US"/>
              <a:pPr>
                <a:defRPr/>
              </a:pPr>
              <a:t>‹#›</a:t>
            </a:fld>
            <a:endParaRPr lang="en-US"/>
          </a:p>
        </p:txBody>
      </p:sp>
    </p:spTree>
    <p:extLst>
      <p:ext uri="{BB962C8B-B14F-4D97-AF65-F5344CB8AC3E}">
        <p14:creationId xmlns:p14="http://schemas.microsoft.com/office/powerpoint/2010/main" val="14215440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1029"/>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atin typeface="Book Antiqua" charset="0"/>
              </a:defRPr>
            </a:lvl1pPr>
          </a:lstStyle>
          <a:p>
            <a:fld id="{50BD9012-CFB0-B349-B421-39D396D8C070}" type="slidenum">
              <a:rPr lang="en-US"/>
              <a:pPr/>
              <a:t>‹#›</a:t>
            </a:fld>
            <a:endParaRPr lang="en-US"/>
          </a:p>
        </p:txBody>
      </p:sp>
    </p:spTree>
    <p:extLst>
      <p:ext uri="{BB962C8B-B14F-4D97-AF65-F5344CB8AC3E}">
        <p14:creationId xmlns:p14="http://schemas.microsoft.com/office/powerpoint/2010/main" val="156019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E99264-4018-1F4A-A101-237C954B8857}" type="slidenum">
              <a:rPr lang="en-US"/>
              <a:pPr>
                <a:defRPr/>
              </a:pPr>
              <a:t>‹#›</a:t>
            </a:fld>
            <a:endParaRPr lang="en-US"/>
          </a:p>
        </p:txBody>
      </p:sp>
    </p:spTree>
    <p:extLst>
      <p:ext uri="{BB962C8B-B14F-4D97-AF65-F5344CB8AC3E}">
        <p14:creationId xmlns:p14="http://schemas.microsoft.com/office/powerpoint/2010/main" val="2612100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47586"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pPr lvl="0"/>
            <a:r>
              <a:rPr lang="en-US" noProof="0"/>
              <a:t>Click to edit Master title style</a:t>
            </a:r>
          </a:p>
        </p:txBody>
      </p:sp>
      <p:sp>
        <p:nvSpPr>
          <p:cNvPr id="1347587"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A4E4A20-A6C4-AC4F-80B5-BB8F45DA1F96}" type="slidenum">
              <a:rPr lang="en-US"/>
              <a:pPr>
                <a:defRPr/>
              </a:pPr>
              <a:t>‹#›</a:t>
            </a:fld>
            <a:endParaRPr lang="en-US"/>
          </a:p>
        </p:txBody>
      </p:sp>
    </p:spTree>
    <p:extLst>
      <p:ext uri="{BB962C8B-B14F-4D97-AF65-F5344CB8AC3E}">
        <p14:creationId xmlns:p14="http://schemas.microsoft.com/office/powerpoint/2010/main" val="210928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4B93D90-C024-7B4E-9FB0-79BA70CC6ADB}" type="slidenum">
              <a:rPr lang="en-US"/>
              <a:pPr>
                <a:defRPr/>
              </a:pPr>
              <a:t>‹#›</a:t>
            </a:fld>
            <a:endParaRPr lang="en-US"/>
          </a:p>
        </p:txBody>
      </p:sp>
    </p:spTree>
    <p:extLst>
      <p:ext uri="{BB962C8B-B14F-4D97-AF65-F5344CB8AC3E}">
        <p14:creationId xmlns:p14="http://schemas.microsoft.com/office/powerpoint/2010/main" val="34998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B4A244C-20BB-8A46-BBAF-C9F98D62B010}" type="slidenum">
              <a:rPr lang="en-US"/>
              <a:pPr>
                <a:defRPr/>
              </a:pPr>
              <a:t>‹#›</a:t>
            </a:fld>
            <a:endParaRPr lang="en-US"/>
          </a:p>
        </p:txBody>
      </p:sp>
    </p:spTree>
    <p:extLst>
      <p:ext uri="{BB962C8B-B14F-4D97-AF65-F5344CB8AC3E}">
        <p14:creationId xmlns:p14="http://schemas.microsoft.com/office/powerpoint/2010/main" val="120904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07E3BBA-861C-8040-A34F-16BF76168B11}" type="slidenum">
              <a:rPr lang="en-US"/>
              <a:pPr>
                <a:defRPr/>
              </a:pPr>
              <a:t>‹#›</a:t>
            </a:fld>
            <a:endParaRPr lang="en-US"/>
          </a:p>
        </p:txBody>
      </p:sp>
    </p:spTree>
    <p:extLst>
      <p:ext uri="{BB962C8B-B14F-4D97-AF65-F5344CB8AC3E}">
        <p14:creationId xmlns:p14="http://schemas.microsoft.com/office/powerpoint/2010/main" val="3278691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E52082C2-015D-E84A-BB22-B146AAC1B5E6}" type="slidenum">
              <a:rPr lang="en-US"/>
              <a:pPr>
                <a:defRPr/>
              </a:pPr>
              <a:t>‹#›</a:t>
            </a:fld>
            <a:endParaRPr lang="en-US"/>
          </a:p>
        </p:txBody>
      </p:sp>
    </p:spTree>
    <p:extLst>
      <p:ext uri="{BB962C8B-B14F-4D97-AF65-F5344CB8AC3E}">
        <p14:creationId xmlns:p14="http://schemas.microsoft.com/office/powerpoint/2010/main" val="451292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9F03D237-8D59-0B40-A75A-75FF7BD3642C}" type="slidenum">
              <a:rPr lang="en-US"/>
              <a:pPr>
                <a:defRPr/>
              </a:pPr>
              <a:t>‹#›</a:t>
            </a:fld>
            <a:endParaRPr lang="en-US"/>
          </a:p>
        </p:txBody>
      </p:sp>
    </p:spTree>
    <p:extLst>
      <p:ext uri="{BB962C8B-B14F-4D97-AF65-F5344CB8AC3E}">
        <p14:creationId xmlns:p14="http://schemas.microsoft.com/office/powerpoint/2010/main" val="1400031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27A4BAA7-E4FE-EC43-8035-8D8A8EFD09C4}" type="slidenum">
              <a:rPr lang="en-US"/>
              <a:pPr>
                <a:defRPr/>
              </a:pPr>
              <a:t>‹#›</a:t>
            </a:fld>
            <a:endParaRPr lang="en-US"/>
          </a:p>
        </p:txBody>
      </p:sp>
    </p:spTree>
    <p:extLst>
      <p:ext uri="{BB962C8B-B14F-4D97-AF65-F5344CB8AC3E}">
        <p14:creationId xmlns:p14="http://schemas.microsoft.com/office/powerpoint/2010/main" val="3827028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035597E-CAC8-EC40-8F30-31F6479C4AB9}" type="slidenum">
              <a:rPr lang="en-US"/>
              <a:pPr>
                <a:defRPr/>
              </a:pPr>
              <a:t>‹#›</a:t>
            </a:fld>
            <a:endParaRPr lang="en-US"/>
          </a:p>
        </p:txBody>
      </p:sp>
    </p:spTree>
    <p:extLst>
      <p:ext uri="{BB962C8B-B14F-4D97-AF65-F5344CB8AC3E}">
        <p14:creationId xmlns:p14="http://schemas.microsoft.com/office/powerpoint/2010/main" val="284949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CBEF9C-7B34-704B-BFAC-7F10BF020E5C}" type="slidenum">
              <a:rPr lang="en-US"/>
              <a:pPr>
                <a:defRPr/>
              </a:pPr>
              <a:t>‹#›</a:t>
            </a:fld>
            <a:endParaRPr lang="en-US"/>
          </a:p>
        </p:txBody>
      </p:sp>
    </p:spTree>
    <p:extLst>
      <p:ext uri="{BB962C8B-B14F-4D97-AF65-F5344CB8AC3E}">
        <p14:creationId xmlns:p14="http://schemas.microsoft.com/office/powerpoint/2010/main" val="1129772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D39FA92-A8CD-DC48-BD92-249EC6766A8E}" type="slidenum">
              <a:rPr lang="en-US"/>
              <a:pPr>
                <a:defRPr/>
              </a:pPr>
              <a:t>‹#›</a:t>
            </a:fld>
            <a:endParaRPr lang="en-US"/>
          </a:p>
        </p:txBody>
      </p:sp>
    </p:spTree>
    <p:extLst>
      <p:ext uri="{BB962C8B-B14F-4D97-AF65-F5344CB8AC3E}">
        <p14:creationId xmlns:p14="http://schemas.microsoft.com/office/powerpoint/2010/main" val="1704547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C13B45F-07A0-8843-883A-19829C113EAF}" type="slidenum">
              <a:rPr lang="en-US"/>
              <a:pPr>
                <a:defRPr/>
              </a:pPr>
              <a:t>‹#›</a:t>
            </a:fld>
            <a:endParaRPr lang="en-US"/>
          </a:p>
        </p:txBody>
      </p:sp>
    </p:spTree>
    <p:extLst>
      <p:ext uri="{BB962C8B-B14F-4D97-AF65-F5344CB8AC3E}">
        <p14:creationId xmlns:p14="http://schemas.microsoft.com/office/powerpoint/2010/main" val="2732371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E031A97-5FEE-BB4B-BC9E-4B5A78D343B8}" type="slidenum">
              <a:rPr lang="en-US"/>
              <a:pPr>
                <a:defRPr/>
              </a:pPr>
              <a:t>‹#›</a:t>
            </a:fld>
            <a:endParaRPr lang="en-US"/>
          </a:p>
        </p:txBody>
      </p:sp>
    </p:spTree>
    <p:extLst>
      <p:ext uri="{BB962C8B-B14F-4D97-AF65-F5344CB8AC3E}">
        <p14:creationId xmlns:p14="http://schemas.microsoft.com/office/powerpoint/2010/main" val="1056048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76578" name="Rectangle 1026"/>
          <p:cNvSpPr>
            <a:spLocks noGrp="1" noChangeArrowheads="1"/>
          </p:cNvSpPr>
          <p:nvPr>
            <p:ph type="ctrTitle"/>
          </p:nvPr>
        </p:nvSpPr>
        <p:spPr>
          <a:xfrm>
            <a:off x="685800" y="2286000"/>
            <a:ext cx="7772400" cy="1143000"/>
          </a:xfrm>
          <a:effectLst/>
        </p:spPr>
        <p:txBody>
          <a:bodyPr/>
          <a:lstStyle>
            <a:lvl1pPr>
              <a:defRPr sz="5400" b="1"/>
            </a:lvl1pPr>
          </a:lstStyle>
          <a:p>
            <a:pPr lvl="0"/>
            <a:r>
              <a:rPr lang="en-US" noProof="0"/>
              <a:t>Click to edit Master title style</a:t>
            </a:r>
          </a:p>
        </p:txBody>
      </p:sp>
      <p:sp>
        <p:nvSpPr>
          <p:cNvPr id="1176579" name="Rectangle 1027"/>
          <p:cNvSpPr>
            <a:spLocks noGrp="1" noChangeArrowheads="1"/>
          </p:cNvSpPr>
          <p:nvPr>
            <p:ph type="subTitle" idx="1"/>
          </p:nvPr>
        </p:nvSpPr>
        <p:spPr>
          <a:xfrm>
            <a:off x="1371600" y="3886200"/>
            <a:ext cx="6400800" cy="1752600"/>
          </a:xfrm>
          <a:effectLst>
            <a:outerShdw blurRad="12700" dist="12700" dir="2700000" algn="ctr" rotWithShape="0">
              <a:schemeClr val="bg2">
                <a:alpha val="99962"/>
              </a:scheme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B66D241-6069-024C-8512-34A0FD06E062}" type="slidenum">
              <a:rPr lang="en-US"/>
              <a:pPr>
                <a:defRPr/>
              </a:pPr>
              <a:t>‹#›</a:t>
            </a:fld>
            <a:endParaRPr lang="en-US"/>
          </a:p>
        </p:txBody>
      </p:sp>
    </p:spTree>
    <p:extLst>
      <p:ext uri="{BB962C8B-B14F-4D97-AF65-F5344CB8AC3E}">
        <p14:creationId xmlns:p14="http://schemas.microsoft.com/office/powerpoint/2010/main" val="4147326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C8B6D6C-DC3F-DC4A-9A2B-5C32D777FAE4}" type="slidenum">
              <a:rPr lang="en-US"/>
              <a:pPr>
                <a:defRPr/>
              </a:pPr>
              <a:t>‹#›</a:t>
            </a:fld>
            <a:endParaRPr lang="en-US"/>
          </a:p>
        </p:txBody>
      </p:sp>
    </p:spTree>
    <p:extLst>
      <p:ext uri="{BB962C8B-B14F-4D97-AF65-F5344CB8AC3E}">
        <p14:creationId xmlns:p14="http://schemas.microsoft.com/office/powerpoint/2010/main" val="2643027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B6D7EBD-3372-274D-8290-F3511CABBC46}" type="slidenum">
              <a:rPr lang="en-US"/>
              <a:pPr>
                <a:defRPr/>
              </a:pPr>
              <a:t>‹#›</a:t>
            </a:fld>
            <a:endParaRPr lang="en-US"/>
          </a:p>
        </p:txBody>
      </p:sp>
    </p:spTree>
    <p:extLst>
      <p:ext uri="{BB962C8B-B14F-4D97-AF65-F5344CB8AC3E}">
        <p14:creationId xmlns:p14="http://schemas.microsoft.com/office/powerpoint/2010/main" val="1888049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CFD2671-7804-054C-91D4-07FB2E1513D9}" type="slidenum">
              <a:rPr lang="en-US"/>
              <a:pPr>
                <a:defRPr/>
              </a:pPr>
              <a:t>‹#›</a:t>
            </a:fld>
            <a:endParaRPr lang="en-US"/>
          </a:p>
        </p:txBody>
      </p:sp>
    </p:spTree>
    <p:extLst>
      <p:ext uri="{BB962C8B-B14F-4D97-AF65-F5344CB8AC3E}">
        <p14:creationId xmlns:p14="http://schemas.microsoft.com/office/powerpoint/2010/main" val="3060832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70DE19E3-E72F-D049-A78D-0BCBC68073CD}" type="slidenum">
              <a:rPr lang="en-US"/>
              <a:pPr>
                <a:defRPr/>
              </a:pPr>
              <a:t>‹#›</a:t>
            </a:fld>
            <a:endParaRPr lang="en-US"/>
          </a:p>
        </p:txBody>
      </p:sp>
    </p:spTree>
    <p:extLst>
      <p:ext uri="{BB962C8B-B14F-4D97-AF65-F5344CB8AC3E}">
        <p14:creationId xmlns:p14="http://schemas.microsoft.com/office/powerpoint/2010/main" val="341736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043BAA41-104F-7B40-81AB-F20DC05A9933}" type="slidenum">
              <a:rPr lang="en-US"/>
              <a:pPr>
                <a:defRPr/>
              </a:pPr>
              <a:t>‹#›</a:t>
            </a:fld>
            <a:endParaRPr lang="en-US"/>
          </a:p>
        </p:txBody>
      </p:sp>
    </p:spTree>
    <p:extLst>
      <p:ext uri="{BB962C8B-B14F-4D97-AF65-F5344CB8AC3E}">
        <p14:creationId xmlns:p14="http://schemas.microsoft.com/office/powerpoint/2010/main" val="104287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6710F129-A608-6748-A0F3-686C461FE95B}" type="slidenum">
              <a:rPr lang="en-US"/>
              <a:pPr>
                <a:defRPr/>
              </a:pPr>
              <a:t>‹#›</a:t>
            </a:fld>
            <a:endParaRPr lang="en-US"/>
          </a:p>
        </p:txBody>
      </p:sp>
    </p:spTree>
    <p:extLst>
      <p:ext uri="{BB962C8B-B14F-4D97-AF65-F5344CB8AC3E}">
        <p14:creationId xmlns:p14="http://schemas.microsoft.com/office/powerpoint/2010/main" val="289389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ADDFED-6C08-6448-96EF-1B856975BDFD}" type="slidenum">
              <a:rPr lang="en-US"/>
              <a:pPr>
                <a:defRPr/>
              </a:pPr>
              <a:t>‹#›</a:t>
            </a:fld>
            <a:endParaRPr lang="en-US"/>
          </a:p>
        </p:txBody>
      </p:sp>
    </p:spTree>
    <p:extLst>
      <p:ext uri="{BB962C8B-B14F-4D97-AF65-F5344CB8AC3E}">
        <p14:creationId xmlns:p14="http://schemas.microsoft.com/office/powerpoint/2010/main" val="3586753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9AF06FD0-72A7-5648-8A40-8247075C1561}" type="slidenum">
              <a:rPr lang="en-US"/>
              <a:pPr>
                <a:defRPr/>
              </a:pPr>
              <a:t>‹#›</a:t>
            </a:fld>
            <a:endParaRPr lang="en-US"/>
          </a:p>
        </p:txBody>
      </p:sp>
    </p:spTree>
    <p:extLst>
      <p:ext uri="{BB962C8B-B14F-4D97-AF65-F5344CB8AC3E}">
        <p14:creationId xmlns:p14="http://schemas.microsoft.com/office/powerpoint/2010/main" val="1132971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2262D7B-2540-7F49-BE74-062777A66D66}" type="slidenum">
              <a:rPr lang="en-US"/>
              <a:pPr>
                <a:defRPr/>
              </a:pPr>
              <a:t>‹#›</a:t>
            </a:fld>
            <a:endParaRPr lang="en-US"/>
          </a:p>
        </p:txBody>
      </p:sp>
    </p:spTree>
    <p:extLst>
      <p:ext uri="{BB962C8B-B14F-4D97-AF65-F5344CB8AC3E}">
        <p14:creationId xmlns:p14="http://schemas.microsoft.com/office/powerpoint/2010/main" val="27484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E4B1907-C86B-234F-9C71-A6DAA483CE7B}" type="slidenum">
              <a:rPr lang="en-US"/>
              <a:pPr>
                <a:defRPr/>
              </a:pPr>
              <a:t>‹#›</a:t>
            </a:fld>
            <a:endParaRPr lang="en-US"/>
          </a:p>
        </p:txBody>
      </p:sp>
    </p:spTree>
    <p:extLst>
      <p:ext uri="{BB962C8B-B14F-4D97-AF65-F5344CB8AC3E}">
        <p14:creationId xmlns:p14="http://schemas.microsoft.com/office/powerpoint/2010/main" val="4093821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20262F-1756-954B-AB94-F47DA8BCE38A}" type="slidenum">
              <a:rPr lang="en-US"/>
              <a:pPr>
                <a:defRPr/>
              </a:pPr>
              <a:t>‹#›</a:t>
            </a:fld>
            <a:endParaRPr lang="en-US"/>
          </a:p>
        </p:txBody>
      </p:sp>
    </p:spTree>
    <p:extLst>
      <p:ext uri="{BB962C8B-B14F-4D97-AF65-F5344CB8AC3E}">
        <p14:creationId xmlns:p14="http://schemas.microsoft.com/office/powerpoint/2010/main" val="552091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72482" name="Rectangle 2"/>
          <p:cNvSpPr>
            <a:spLocks noGrp="1" noChangeArrowheads="1"/>
          </p:cNvSpPr>
          <p:nvPr>
            <p:ph type="ctrTitle"/>
          </p:nvPr>
        </p:nvSpPr>
        <p:spPr>
          <a:xfrm>
            <a:off x="685800" y="2286000"/>
            <a:ext cx="7772400" cy="1143000"/>
          </a:xfrm>
          <a:effectLst>
            <a:outerShdw blurRad="38100" dist="38099" dir="2700000" algn="ctr" rotWithShape="0">
              <a:srgbClr val="000000">
                <a:alpha val="99962"/>
              </a:srgbClr>
            </a:outerShdw>
          </a:effectLst>
        </p:spPr>
        <p:txBody>
          <a:bodyPr/>
          <a:lstStyle>
            <a:lvl1pPr>
              <a:defRPr/>
            </a:lvl1pPr>
          </a:lstStyle>
          <a:p>
            <a:pPr lvl="0"/>
            <a:r>
              <a:rPr lang="en-US" noProof="0"/>
              <a:t>Click to edit Master title style</a:t>
            </a:r>
          </a:p>
        </p:txBody>
      </p:sp>
      <p:sp>
        <p:nvSpPr>
          <p:cNvPr id="1172483" name="Rectangle 3"/>
          <p:cNvSpPr>
            <a:spLocks noGrp="1" noChangeArrowheads="1"/>
          </p:cNvSpPr>
          <p:nvPr>
            <p:ph type="subTitle" idx="1"/>
          </p:nvPr>
        </p:nvSpPr>
        <p:spPr>
          <a:xfrm>
            <a:off x="1371600" y="3886200"/>
            <a:ext cx="6400800" cy="1752600"/>
          </a:xfrm>
          <a:effectLst>
            <a:outerShdw blurRad="38100" dist="38099" dir="2700000" algn="ctr" rotWithShape="0">
              <a:srgbClr val="000000">
                <a:alpha val="99962"/>
              </a:srgbClr>
            </a:outerShdw>
          </a:effectLst>
        </p:spPr>
        <p:txBody>
          <a:bodyPr/>
          <a:lstStyle>
            <a:lvl1pPr marL="0" indent="0" algn="ctr">
              <a:buFont typeface="Wingding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a:effectLst>
            <a:outerShdw blurRad="38100" dist="38099" dir="2700000" algn="ctr" rotWithShape="0">
              <a:srgbClr val="000000">
                <a:alpha val="99962"/>
              </a:srgbClr>
            </a:outerShdw>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effectLst>
            <a:outerShdw blurRad="38100" dist="38099" dir="2700000" algn="ctr" rotWithShape="0">
              <a:srgbClr val="000000">
                <a:alpha val="99962"/>
              </a:srgbClr>
            </a:outerShdw>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ffectLst>
            <a:outerShdw blurRad="38100" dist="38099" dir="2700000" algn="ctr" rotWithShape="0">
              <a:srgbClr val="000000">
                <a:alpha val="99962"/>
              </a:srgbClr>
            </a:outerShdw>
          </a:effectLst>
        </p:spPr>
        <p:txBody>
          <a:bodyPr/>
          <a:lstStyle>
            <a:lvl1pPr>
              <a:defRPr/>
            </a:lvl1pPr>
          </a:lstStyle>
          <a:p>
            <a:pPr>
              <a:defRPr/>
            </a:pPr>
            <a:fld id="{FECFDA66-5F51-CB47-A219-A21090C27663}" type="slidenum">
              <a:rPr lang="en-US"/>
              <a:pPr>
                <a:defRPr/>
              </a:pPr>
              <a:t>‹#›</a:t>
            </a:fld>
            <a:endParaRPr lang="en-US"/>
          </a:p>
        </p:txBody>
      </p:sp>
    </p:spTree>
    <p:extLst>
      <p:ext uri="{BB962C8B-B14F-4D97-AF65-F5344CB8AC3E}">
        <p14:creationId xmlns:p14="http://schemas.microsoft.com/office/powerpoint/2010/main" val="3332772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FA5050-12C0-4F4A-9441-054185F79986}" type="slidenum">
              <a:rPr lang="en-US"/>
              <a:pPr>
                <a:defRPr/>
              </a:pPr>
              <a:t>‹#›</a:t>
            </a:fld>
            <a:endParaRPr lang="en-US"/>
          </a:p>
        </p:txBody>
      </p:sp>
    </p:spTree>
    <p:extLst>
      <p:ext uri="{BB962C8B-B14F-4D97-AF65-F5344CB8AC3E}">
        <p14:creationId xmlns:p14="http://schemas.microsoft.com/office/powerpoint/2010/main" val="999263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8CDB6-EC09-2841-B069-E4C317C9A833}" type="slidenum">
              <a:rPr lang="en-US"/>
              <a:pPr>
                <a:defRPr/>
              </a:pPr>
              <a:t>‹#›</a:t>
            </a:fld>
            <a:endParaRPr lang="en-US"/>
          </a:p>
        </p:txBody>
      </p:sp>
    </p:spTree>
    <p:extLst>
      <p:ext uri="{BB962C8B-B14F-4D97-AF65-F5344CB8AC3E}">
        <p14:creationId xmlns:p14="http://schemas.microsoft.com/office/powerpoint/2010/main" val="828159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2820F1-5668-F44C-9F4E-96AE51996990}" type="slidenum">
              <a:rPr lang="en-US"/>
              <a:pPr>
                <a:defRPr/>
              </a:pPr>
              <a:t>‹#›</a:t>
            </a:fld>
            <a:endParaRPr lang="en-US"/>
          </a:p>
        </p:txBody>
      </p:sp>
    </p:spTree>
    <p:extLst>
      <p:ext uri="{BB962C8B-B14F-4D97-AF65-F5344CB8AC3E}">
        <p14:creationId xmlns:p14="http://schemas.microsoft.com/office/powerpoint/2010/main" val="3748255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AB7662-61D5-8544-AD50-9310CDD6906B}" type="slidenum">
              <a:rPr lang="en-US"/>
              <a:pPr>
                <a:defRPr/>
              </a:pPr>
              <a:t>‹#›</a:t>
            </a:fld>
            <a:endParaRPr lang="en-US"/>
          </a:p>
        </p:txBody>
      </p:sp>
    </p:spTree>
    <p:extLst>
      <p:ext uri="{BB962C8B-B14F-4D97-AF65-F5344CB8AC3E}">
        <p14:creationId xmlns:p14="http://schemas.microsoft.com/office/powerpoint/2010/main" val="2588568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2D242D-1104-034E-9A68-0E64B20A6E1B}" type="slidenum">
              <a:rPr lang="en-US"/>
              <a:pPr>
                <a:defRPr/>
              </a:pPr>
              <a:t>‹#›</a:t>
            </a:fld>
            <a:endParaRPr lang="en-US"/>
          </a:p>
        </p:txBody>
      </p:sp>
    </p:spTree>
    <p:extLst>
      <p:ext uri="{BB962C8B-B14F-4D97-AF65-F5344CB8AC3E}">
        <p14:creationId xmlns:p14="http://schemas.microsoft.com/office/powerpoint/2010/main" val="213728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2A0D2D-6E8E-A74B-890C-3C8A97C418C2}" type="slidenum">
              <a:rPr lang="en-US"/>
              <a:pPr>
                <a:defRPr/>
              </a:pPr>
              <a:t>‹#›</a:t>
            </a:fld>
            <a:endParaRPr lang="en-US"/>
          </a:p>
        </p:txBody>
      </p:sp>
    </p:spTree>
    <p:extLst>
      <p:ext uri="{BB962C8B-B14F-4D97-AF65-F5344CB8AC3E}">
        <p14:creationId xmlns:p14="http://schemas.microsoft.com/office/powerpoint/2010/main" val="3666024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14910C-F3CE-CC40-999D-950971BD009D}" type="slidenum">
              <a:rPr lang="en-US"/>
              <a:pPr>
                <a:defRPr/>
              </a:pPr>
              <a:t>‹#›</a:t>
            </a:fld>
            <a:endParaRPr lang="en-US"/>
          </a:p>
        </p:txBody>
      </p:sp>
    </p:spTree>
    <p:extLst>
      <p:ext uri="{BB962C8B-B14F-4D97-AF65-F5344CB8AC3E}">
        <p14:creationId xmlns:p14="http://schemas.microsoft.com/office/powerpoint/2010/main" val="3445553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711D7D-E8C1-EF47-B339-B753F09E4C43}" type="slidenum">
              <a:rPr lang="en-US"/>
              <a:pPr>
                <a:defRPr/>
              </a:pPr>
              <a:t>‹#›</a:t>
            </a:fld>
            <a:endParaRPr lang="en-US"/>
          </a:p>
        </p:txBody>
      </p:sp>
    </p:spTree>
    <p:extLst>
      <p:ext uri="{BB962C8B-B14F-4D97-AF65-F5344CB8AC3E}">
        <p14:creationId xmlns:p14="http://schemas.microsoft.com/office/powerpoint/2010/main" val="3364803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5F8282-216D-7543-AEFC-81E86A1C974A}" type="slidenum">
              <a:rPr lang="en-US"/>
              <a:pPr>
                <a:defRPr/>
              </a:pPr>
              <a:t>‹#›</a:t>
            </a:fld>
            <a:endParaRPr lang="en-US"/>
          </a:p>
        </p:txBody>
      </p:sp>
    </p:spTree>
    <p:extLst>
      <p:ext uri="{BB962C8B-B14F-4D97-AF65-F5344CB8AC3E}">
        <p14:creationId xmlns:p14="http://schemas.microsoft.com/office/powerpoint/2010/main" val="3652959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3AF721-1B63-244E-88EC-AFDCA6518018}" type="slidenum">
              <a:rPr lang="en-US"/>
              <a:pPr>
                <a:defRPr/>
              </a:pPr>
              <a:t>‹#›</a:t>
            </a:fld>
            <a:endParaRPr lang="en-US"/>
          </a:p>
        </p:txBody>
      </p:sp>
    </p:spTree>
    <p:extLst>
      <p:ext uri="{BB962C8B-B14F-4D97-AF65-F5344CB8AC3E}">
        <p14:creationId xmlns:p14="http://schemas.microsoft.com/office/powerpoint/2010/main" val="4085425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573488-67A2-1B4C-A80D-0CEF08D448C8}" type="slidenum">
              <a:rPr lang="en-US"/>
              <a:pPr>
                <a:defRPr/>
              </a:pPr>
              <a:t>‹#›</a:t>
            </a:fld>
            <a:endParaRPr lang="en-US"/>
          </a:p>
        </p:txBody>
      </p:sp>
    </p:spTree>
    <p:extLst>
      <p:ext uri="{BB962C8B-B14F-4D97-AF65-F5344CB8AC3E}">
        <p14:creationId xmlns:p14="http://schemas.microsoft.com/office/powerpoint/2010/main" val="3208239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14C091B-2A8D-9D42-AE8C-11E4D140E72F}" type="slidenum">
              <a:rPr lang="en-US"/>
              <a:pPr>
                <a:defRPr/>
              </a:pPr>
              <a:t>‹#›</a:t>
            </a:fld>
            <a:endParaRPr lang="en-US"/>
          </a:p>
        </p:txBody>
      </p:sp>
    </p:spTree>
    <p:extLst>
      <p:ext uri="{BB962C8B-B14F-4D97-AF65-F5344CB8AC3E}">
        <p14:creationId xmlns:p14="http://schemas.microsoft.com/office/powerpoint/2010/main" val="35858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C1E9F00-82EB-9B4E-9866-6E46CB1D853D}" type="slidenum">
              <a:rPr lang="en-US"/>
              <a:pPr>
                <a:defRPr/>
              </a:pPr>
              <a:t>‹#›</a:t>
            </a:fld>
            <a:endParaRPr lang="en-US"/>
          </a:p>
        </p:txBody>
      </p:sp>
    </p:spTree>
    <p:extLst>
      <p:ext uri="{BB962C8B-B14F-4D97-AF65-F5344CB8AC3E}">
        <p14:creationId xmlns:p14="http://schemas.microsoft.com/office/powerpoint/2010/main" val="3108117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D5C8856-679D-E045-B597-CA54B0C743E8}" type="slidenum">
              <a:rPr lang="en-US"/>
              <a:pPr>
                <a:defRPr/>
              </a:pPr>
              <a:t>‹#›</a:t>
            </a:fld>
            <a:endParaRPr lang="en-US"/>
          </a:p>
        </p:txBody>
      </p:sp>
    </p:spTree>
    <p:extLst>
      <p:ext uri="{BB962C8B-B14F-4D97-AF65-F5344CB8AC3E}">
        <p14:creationId xmlns:p14="http://schemas.microsoft.com/office/powerpoint/2010/main" val="2221741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861E929-A9DB-1D41-B295-D13A2FCCF52F}" type="slidenum">
              <a:rPr lang="en-US"/>
              <a:pPr>
                <a:defRPr/>
              </a:pPr>
              <a:t>‹#›</a:t>
            </a:fld>
            <a:endParaRPr lang="en-US"/>
          </a:p>
        </p:txBody>
      </p:sp>
    </p:spTree>
    <p:extLst>
      <p:ext uri="{BB962C8B-B14F-4D97-AF65-F5344CB8AC3E}">
        <p14:creationId xmlns:p14="http://schemas.microsoft.com/office/powerpoint/2010/main" val="938830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A461FA5-290D-134C-852A-BEC16DFDDA36}" type="slidenum">
              <a:rPr lang="en-US"/>
              <a:pPr>
                <a:defRPr/>
              </a:pPr>
              <a:t>‹#›</a:t>
            </a:fld>
            <a:endParaRPr lang="en-US"/>
          </a:p>
        </p:txBody>
      </p:sp>
    </p:spTree>
    <p:extLst>
      <p:ext uri="{BB962C8B-B14F-4D97-AF65-F5344CB8AC3E}">
        <p14:creationId xmlns:p14="http://schemas.microsoft.com/office/powerpoint/2010/main" val="93850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2E903F-8D4B-3A4A-A8DE-5ED4567ADC53}" type="slidenum">
              <a:rPr lang="en-US"/>
              <a:pPr>
                <a:defRPr/>
              </a:pPr>
              <a:t>‹#›</a:t>
            </a:fld>
            <a:endParaRPr lang="en-US"/>
          </a:p>
        </p:txBody>
      </p:sp>
    </p:spTree>
    <p:extLst>
      <p:ext uri="{BB962C8B-B14F-4D97-AF65-F5344CB8AC3E}">
        <p14:creationId xmlns:p14="http://schemas.microsoft.com/office/powerpoint/2010/main" val="11379360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879C60B2-DAAA-0D4C-B96D-1C00C7C496A8}" type="slidenum">
              <a:rPr lang="en-US"/>
              <a:pPr>
                <a:defRPr/>
              </a:pPr>
              <a:t>‹#›</a:t>
            </a:fld>
            <a:endParaRPr lang="en-US"/>
          </a:p>
        </p:txBody>
      </p:sp>
    </p:spTree>
    <p:extLst>
      <p:ext uri="{BB962C8B-B14F-4D97-AF65-F5344CB8AC3E}">
        <p14:creationId xmlns:p14="http://schemas.microsoft.com/office/powerpoint/2010/main" val="3470978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686BF434-5A19-F44A-8A0F-53E66F769899}" type="slidenum">
              <a:rPr lang="en-US"/>
              <a:pPr>
                <a:defRPr/>
              </a:pPr>
              <a:t>‹#›</a:t>
            </a:fld>
            <a:endParaRPr lang="en-US"/>
          </a:p>
        </p:txBody>
      </p:sp>
    </p:spTree>
    <p:extLst>
      <p:ext uri="{BB962C8B-B14F-4D97-AF65-F5344CB8AC3E}">
        <p14:creationId xmlns:p14="http://schemas.microsoft.com/office/powerpoint/2010/main" val="17151365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C9D0D50-6291-8040-93CC-0893D29677E3}" type="slidenum">
              <a:rPr lang="en-US"/>
              <a:pPr>
                <a:defRPr/>
              </a:pPr>
              <a:t>‹#›</a:t>
            </a:fld>
            <a:endParaRPr lang="en-US"/>
          </a:p>
        </p:txBody>
      </p:sp>
    </p:spTree>
    <p:extLst>
      <p:ext uri="{BB962C8B-B14F-4D97-AF65-F5344CB8AC3E}">
        <p14:creationId xmlns:p14="http://schemas.microsoft.com/office/powerpoint/2010/main" val="489637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9943A87-F157-3C43-88D1-64AC26A7F756}" type="slidenum">
              <a:rPr lang="en-US"/>
              <a:pPr>
                <a:defRPr/>
              </a:pPr>
              <a:t>‹#›</a:t>
            </a:fld>
            <a:endParaRPr lang="en-US"/>
          </a:p>
        </p:txBody>
      </p:sp>
    </p:spTree>
    <p:extLst>
      <p:ext uri="{BB962C8B-B14F-4D97-AF65-F5344CB8AC3E}">
        <p14:creationId xmlns:p14="http://schemas.microsoft.com/office/powerpoint/2010/main" val="962893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3D72ACF-638D-6049-8C54-216EF9CEA9A2}" type="slidenum">
              <a:rPr lang="en-US"/>
              <a:pPr>
                <a:defRPr/>
              </a:pPr>
              <a:t>‹#›</a:t>
            </a:fld>
            <a:endParaRPr lang="en-US"/>
          </a:p>
        </p:txBody>
      </p:sp>
    </p:spTree>
    <p:extLst>
      <p:ext uri="{BB962C8B-B14F-4D97-AF65-F5344CB8AC3E}">
        <p14:creationId xmlns:p14="http://schemas.microsoft.com/office/powerpoint/2010/main" val="47785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686528E-134B-2540-903B-D1975C31B433}" type="slidenum">
              <a:rPr lang="en-US"/>
              <a:pPr>
                <a:defRPr/>
              </a:pPr>
              <a:t>‹#›</a:t>
            </a:fld>
            <a:endParaRPr lang="en-US"/>
          </a:p>
        </p:txBody>
      </p:sp>
    </p:spTree>
    <p:extLst>
      <p:ext uri="{BB962C8B-B14F-4D97-AF65-F5344CB8AC3E}">
        <p14:creationId xmlns:p14="http://schemas.microsoft.com/office/powerpoint/2010/main" val="39783258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4036" name="Rectangle 68"/>
          <p:cNvSpPr>
            <a:spLocks noGrp="1" noChangeArrowheads="1"/>
          </p:cNvSpPr>
          <p:nvPr>
            <p:ph type="ctrTitle"/>
          </p:nvPr>
        </p:nvSpPr>
        <p:spPr>
          <a:xfrm>
            <a:off x="457200" y="2286000"/>
            <a:ext cx="8229600" cy="1143000"/>
          </a:xfrm>
        </p:spPr>
        <p:txBody>
          <a:bodyPr/>
          <a:lstStyle>
            <a:lvl1pPr algn="ctr">
              <a:defRPr sz="4400"/>
            </a:lvl1pPr>
          </a:lstStyle>
          <a:p>
            <a:pPr lvl="0"/>
            <a:r>
              <a:rPr lang="en-US" altLang="ja-JP" noProof="0"/>
              <a:t>Click to edit Master title style</a:t>
            </a:r>
          </a:p>
        </p:txBody>
      </p:sp>
      <p:sp>
        <p:nvSpPr>
          <p:cNvPr id="1364037"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0"/>
              <a:buNone/>
              <a:defRPr/>
            </a:lvl1pPr>
          </a:lstStyle>
          <a:p>
            <a:pPr lvl="0"/>
            <a:r>
              <a:rPr lang="en-US" altLang="ja-JP" noProof="0"/>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83C90838-0250-D04F-8980-3729FE402897}" type="slidenum">
              <a:rPr lang="en-US" altLang="ja-JP"/>
              <a:pPr>
                <a:defRPr/>
              </a:pPr>
              <a:t>‹#›</a:t>
            </a:fld>
            <a:endParaRPr lang="en-US" altLang="ja-JP"/>
          </a:p>
        </p:txBody>
      </p:sp>
    </p:spTree>
    <p:extLst>
      <p:ext uri="{BB962C8B-B14F-4D97-AF65-F5344CB8AC3E}">
        <p14:creationId xmlns:p14="http://schemas.microsoft.com/office/powerpoint/2010/main" val="20044647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ED816E07-4D5A-C543-B87D-12F80AAB8534}" type="slidenum">
              <a:rPr lang="en-US" altLang="ja-JP"/>
              <a:pPr>
                <a:defRPr/>
              </a:pPr>
              <a:t>‹#›</a:t>
            </a:fld>
            <a:endParaRPr lang="en-US" altLang="ja-JP"/>
          </a:p>
        </p:txBody>
      </p:sp>
    </p:spTree>
    <p:extLst>
      <p:ext uri="{BB962C8B-B14F-4D97-AF65-F5344CB8AC3E}">
        <p14:creationId xmlns:p14="http://schemas.microsoft.com/office/powerpoint/2010/main" val="3764198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724F77C1-29FD-6146-B360-921CAC6093EF}" type="slidenum">
              <a:rPr lang="en-US" altLang="ja-JP"/>
              <a:pPr>
                <a:defRPr/>
              </a:pPr>
              <a:t>‹#›</a:t>
            </a:fld>
            <a:endParaRPr lang="en-US" altLang="ja-JP"/>
          </a:p>
        </p:txBody>
      </p:sp>
    </p:spTree>
    <p:extLst>
      <p:ext uri="{BB962C8B-B14F-4D97-AF65-F5344CB8AC3E}">
        <p14:creationId xmlns:p14="http://schemas.microsoft.com/office/powerpoint/2010/main" val="41722906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533BCCF8-7B70-204E-9794-EEF9AF94417F}" type="slidenum">
              <a:rPr lang="en-US" altLang="ja-JP"/>
              <a:pPr>
                <a:defRPr/>
              </a:pPr>
              <a:t>‹#›</a:t>
            </a:fld>
            <a:endParaRPr lang="en-US" altLang="ja-JP"/>
          </a:p>
        </p:txBody>
      </p:sp>
    </p:spTree>
    <p:extLst>
      <p:ext uri="{BB962C8B-B14F-4D97-AF65-F5344CB8AC3E}">
        <p14:creationId xmlns:p14="http://schemas.microsoft.com/office/powerpoint/2010/main" val="22293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1E20ED-00AB-5C4D-B6DB-F0DF4452E75F}" type="slidenum">
              <a:rPr lang="en-US"/>
              <a:pPr>
                <a:defRPr/>
              </a:pPr>
              <a:t>‹#›</a:t>
            </a:fld>
            <a:endParaRPr lang="en-US"/>
          </a:p>
        </p:txBody>
      </p:sp>
    </p:spTree>
    <p:extLst>
      <p:ext uri="{BB962C8B-B14F-4D97-AF65-F5344CB8AC3E}">
        <p14:creationId xmlns:p14="http://schemas.microsoft.com/office/powerpoint/2010/main" val="1752032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75A6296F-1B4E-F34C-BE75-E31904A6300D}" type="slidenum">
              <a:rPr lang="en-US" altLang="ja-JP"/>
              <a:pPr>
                <a:defRPr/>
              </a:pPr>
              <a:t>‹#›</a:t>
            </a:fld>
            <a:endParaRPr lang="en-US" altLang="ja-JP"/>
          </a:p>
        </p:txBody>
      </p:sp>
    </p:spTree>
    <p:extLst>
      <p:ext uri="{BB962C8B-B14F-4D97-AF65-F5344CB8AC3E}">
        <p14:creationId xmlns:p14="http://schemas.microsoft.com/office/powerpoint/2010/main" val="6497077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FCBE0AD2-E6B4-9848-BEFF-CBAB32DB3D27}" type="slidenum">
              <a:rPr lang="en-US" altLang="ja-JP"/>
              <a:pPr>
                <a:defRPr/>
              </a:pPr>
              <a:t>‹#›</a:t>
            </a:fld>
            <a:endParaRPr lang="en-US" altLang="ja-JP"/>
          </a:p>
        </p:txBody>
      </p:sp>
    </p:spTree>
    <p:extLst>
      <p:ext uri="{BB962C8B-B14F-4D97-AF65-F5344CB8AC3E}">
        <p14:creationId xmlns:p14="http://schemas.microsoft.com/office/powerpoint/2010/main" val="2394090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55BEA7ED-234F-A543-907C-7655D0FB9D34}" type="slidenum">
              <a:rPr lang="en-US" altLang="ja-JP"/>
              <a:pPr>
                <a:defRPr/>
              </a:pPr>
              <a:t>‹#›</a:t>
            </a:fld>
            <a:endParaRPr lang="en-US" altLang="ja-JP"/>
          </a:p>
        </p:txBody>
      </p:sp>
    </p:spTree>
    <p:extLst>
      <p:ext uri="{BB962C8B-B14F-4D97-AF65-F5344CB8AC3E}">
        <p14:creationId xmlns:p14="http://schemas.microsoft.com/office/powerpoint/2010/main" val="3211014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C1773A67-065B-8C41-963A-0284EF3DC48C}" type="slidenum">
              <a:rPr lang="en-US" altLang="ja-JP"/>
              <a:pPr>
                <a:defRPr/>
              </a:pPr>
              <a:t>‹#›</a:t>
            </a:fld>
            <a:endParaRPr lang="en-US" altLang="ja-JP"/>
          </a:p>
        </p:txBody>
      </p:sp>
    </p:spTree>
    <p:extLst>
      <p:ext uri="{BB962C8B-B14F-4D97-AF65-F5344CB8AC3E}">
        <p14:creationId xmlns:p14="http://schemas.microsoft.com/office/powerpoint/2010/main" val="24283480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3C969184-ED9D-BD46-B941-8360E07D4849}" type="slidenum">
              <a:rPr lang="en-US" altLang="ja-JP"/>
              <a:pPr>
                <a:defRPr/>
              </a:pPr>
              <a:t>‹#›</a:t>
            </a:fld>
            <a:endParaRPr lang="en-US" altLang="ja-JP"/>
          </a:p>
        </p:txBody>
      </p:sp>
    </p:spTree>
    <p:extLst>
      <p:ext uri="{BB962C8B-B14F-4D97-AF65-F5344CB8AC3E}">
        <p14:creationId xmlns:p14="http://schemas.microsoft.com/office/powerpoint/2010/main" val="789230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1E089BDA-72A9-5F48-9C78-38E0E19CA365}" type="slidenum">
              <a:rPr lang="en-US" altLang="ja-JP"/>
              <a:pPr>
                <a:defRPr/>
              </a:pPr>
              <a:t>‹#›</a:t>
            </a:fld>
            <a:endParaRPr lang="en-US" altLang="ja-JP"/>
          </a:p>
        </p:txBody>
      </p:sp>
    </p:spTree>
    <p:extLst>
      <p:ext uri="{BB962C8B-B14F-4D97-AF65-F5344CB8AC3E}">
        <p14:creationId xmlns:p14="http://schemas.microsoft.com/office/powerpoint/2010/main" val="40679165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94E6EEB9-B1DF-AA4C-9A09-3A9656D8CDF9}" type="slidenum">
              <a:rPr lang="en-US" altLang="ja-JP"/>
              <a:pPr>
                <a:defRPr/>
              </a:pPr>
              <a:t>‹#›</a:t>
            </a:fld>
            <a:endParaRPr lang="en-US" altLang="ja-JP"/>
          </a:p>
        </p:txBody>
      </p:sp>
    </p:spTree>
    <p:extLst>
      <p:ext uri="{BB962C8B-B14F-4D97-AF65-F5344CB8AC3E}">
        <p14:creationId xmlns:p14="http://schemas.microsoft.com/office/powerpoint/2010/main" val="39362245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6CD4BD-1083-CB43-BD48-3BE6021D8745}" type="slidenum">
              <a:rPr lang="en-US"/>
              <a:pPr>
                <a:defRPr/>
              </a:pPr>
              <a:t>‹#›</a:t>
            </a:fld>
            <a:endParaRPr lang="en-US"/>
          </a:p>
        </p:txBody>
      </p:sp>
    </p:spTree>
    <p:extLst>
      <p:ext uri="{BB962C8B-B14F-4D97-AF65-F5344CB8AC3E}">
        <p14:creationId xmlns:p14="http://schemas.microsoft.com/office/powerpoint/2010/main" val="4345935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325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33325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rgbClr val="238D89"/>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rgbClr val="238D89"/>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rgbClr val="238D89"/>
                </a:solidFill>
              </a:defRPr>
            </a:lvl1pPr>
          </a:lstStyle>
          <a:p>
            <a:pPr>
              <a:defRPr/>
            </a:pPr>
            <a:fld id="{E47AB909-6E29-0345-9096-6C27498E314C}" type="slidenum">
              <a:rPr lang="en-US"/>
              <a:pPr>
                <a:defRPr/>
              </a:pPr>
              <a:t>‹#›</a:t>
            </a:fld>
            <a:endParaRPr lang="en-US"/>
          </a:p>
        </p:txBody>
      </p:sp>
    </p:spTree>
    <p:extLst>
      <p:ext uri="{BB962C8B-B14F-4D97-AF65-F5344CB8AC3E}">
        <p14:creationId xmlns:p14="http://schemas.microsoft.com/office/powerpoint/2010/main" val="419467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11D20-BB51-B543-992C-6CF3FCE70E83}" type="slidenum">
              <a:rPr lang="en-US"/>
              <a:pPr>
                <a:defRPr/>
              </a:pPr>
              <a:t>‹#›</a:t>
            </a:fld>
            <a:endParaRPr lang="en-US"/>
          </a:p>
        </p:txBody>
      </p:sp>
    </p:spTree>
    <p:extLst>
      <p:ext uri="{BB962C8B-B14F-4D97-AF65-F5344CB8AC3E}">
        <p14:creationId xmlns:p14="http://schemas.microsoft.com/office/powerpoint/2010/main" val="63268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2FF8A2-3836-0C42-B8F6-884A8DD2204B}" type="slidenum">
              <a:rPr lang="en-US"/>
              <a:pPr>
                <a:defRPr/>
              </a:pPr>
              <a:t>‹#›</a:t>
            </a:fld>
            <a:endParaRPr lang="en-US"/>
          </a:p>
        </p:txBody>
      </p:sp>
    </p:spTree>
    <p:extLst>
      <p:ext uri="{BB962C8B-B14F-4D97-AF65-F5344CB8AC3E}">
        <p14:creationId xmlns:p14="http://schemas.microsoft.com/office/powerpoint/2010/main" val="9303606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977B4-74B4-4A41-B7AD-E4810790B15B}" type="slidenum">
              <a:rPr lang="en-US"/>
              <a:pPr>
                <a:defRPr/>
              </a:pPr>
              <a:t>‹#›</a:t>
            </a:fld>
            <a:endParaRPr lang="en-US"/>
          </a:p>
        </p:txBody>
      </p:sp>
    </p:spTree>
    <p:extLst>
      <p:ext uri="{BB962C8B-B14F-4D97-AF65-F5344CB8AC3E}">
        <p14:creationId xmlns:p14="http://schemas.microsoft.com/office/powerpoint/2010/main" val="22482093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10783A-74FB-0F40-B141-B59090A3188E}" type="slidenum">
              <a:rPr lang="en-US"/>
              <a:pPr>
                <a:defRPr/>
              </a:pPr>
              <a:t>‹#›</a:t>
            </a:fld>
            <a:endParaRPr lang="en-US"/>
          </a:p>
        </p:txBody>
      </p:sp>
    </p:spTree>
    <p:extLst>
      <p:ext uri="{BB962C8B-B14F-4D97-AF65-F5344CB8AC3E}">
        <p14:creationId xmlns:p14="http://schemas.microsoft.com/office/powerpoint/2010/main" val="4272798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BC6565-D076-B246-A4C3-0E69FC7C36EB}" type="slidenum">
              <a:rPr lang="en-US"/>
              <a:pPr>
                <a:defRPr/>
              </a:pPr>
              <a:t>‹#›</a:t>
            </a:fld>
            <a:endParaRPr lang="en-US"/>
          </a:p>
        </p:txBody>
      </p:sp>
    </p:spTree>
    <p:extLst>
      <p:ext uri="{BB962C8B-B14F-4D97-AF65-F5344CB8AC3E}">
        <p14:creationId xmlns:p14="http://schemas.microsoft.com/office/powerpoint/2010/main" val="15319390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D668BC-C6D3-9F41-BCF3-13C7B20D7467}" type="slidenum">
              <a:rPr lang="en-US"/>
              <a:pPr>
                <a:defRPr/>
              </a:pPr>
              <a:t>‹#›</a:t>
            </a:fld>
            <a:endParaRPr lang="en-US"/>
          </a:p>
        </p:txBody>
      </p:sp>
    </p:spTree>
    <p:extLst>
      <p:ext uri="{BB962C8B-B14F-4D97-AF65-F5344CB8AC3E}">
        <p14:creationId xmlns:p14="http://schemas.microsoft.com/office/powerpoint/2010/main" val="40421224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511558-78C1-9044-BE67-BF59A3C3A614}" type="slidenum">
              <a:rPr lang="en-US"/>
              <a:pPr>
                <a:defRPr/>
              </a:pPr>
              <a:t>‹#›</a:t>
            </a:fld>
            <a:endParaRPr lang="en-US"/>
          </a:p>
        </p:txBody>
      </p:sp>
    </p:spTree>
    <p:extLst>
      <p:ext uri="{BB962C8B-B14F-4D97-AF65-F5344CB8AC3E}">
        <p14:creationId xmlns:p14="http://schemas.microsoft.com/office/powerpoint/2010/main" val="4634706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76521B-D5A1-7549-928E-F04C333688B3}" type="slidenum">
              <a:rPr lang="en-US"/>
              <a:pPr>
                <a:defRPr/>
              </a:pPr>
              <a:t>‹#›</a:t>
            </a:fld>
            <a:endParaRPr lang="en-US"/>
          </a:p>
        </p:txBody>
      </p:sp>
    </p:spTree>
    <p:extLst>
      <p:ext uri="{BB962C8B-B14F-4D97-AF65-F5344CB8AC3E}">
        <p14:creationId xmlns:p14="http://schemas.microsoft.com/office/powerpoint/2010/main" val="34630796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DD7553-AC5C-784A-A9F5-327B7B70B8AC}" type="slidenum">
              <a:rPr lang="en-US"/>
              <a:pPr>
                <a:defRPr/>
              </a:pPr>
              <a:t>‹#›</a:t>
            </a:fld>
            <a:endParaRPr lang="en-US"/>
          </a:p>
        </p:txBody>
      </p:sp>
    </p:spTree>
    <p:extLst>
      <p:ext uri="{BB962C8B-B14F-4D97-AF65-F5344CB8AC3E}">
        <p14:creationId xmlns:p14="http://schemas.microsoft.com/office/powerpoint/2010/main" val="16880873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BF922C-2059-C945-9621-9FAB8FA7F3A0}" type="slidenum">
              <a:rPr lang="en-US"/>
              <a:pPr>
                <a:defRPr/>
              </a:pPr>
              <a:t>‹#›</a:t>
            </a:fld>
            <a:endParaRPr lang="en-US"/>
          </a:p>
        </p:txBody>
      </p:sp>
    </p:spTree>
    <p:extLst>
      <p:ext uri="{BB962C8B-B14F-4D97-AF65-F5344CB8AC3E}">
        <p14:creationId xmlns:p14="http://schemas.microsoft.com/office/powerpoint/2010/main" val="2583990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1C797A-2AA1-C342-B1F6-982662F7EF68}" type="slidenum">
              <a:rPr lang="en-US"/>
              <a:pPr>
                <a:defRPr/>
              </a:pPr>
              <a:t>‹#›</a:t>
            </a:fld>
            <a:endParaRPr lang="en-US"/>
          </a:p>
        </p:txBody>
      </p:sp>
    </p:spTree>
    <p:extLst>
      <p:ext uri="{BB962C8B-B14F-4D97-AF65-F5344CB8AC3E}">
        <p14:creationId xmlns:p14="http://schemas.microsoft.com/office/powerpoint/2010/main" val="180073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7107"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1327108"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27AD0BC0-F1BB-194D-B8F1-92E98089B64B}" type="slidenum">
              <a:rPr lang="en-US"/>
              <a:pPr>
                <a:defRPr/>
              </a:pPr>
              <a:t>‹#›</a:t>
            </a:fld>
            <a:endParaRPr lang="en-US"/>
          </a:p>
        </p:txBody>
      </p:sp>
    </p:spTree>
    <p:extLst>
      <p:ext uri="{BB962C8B-B14F-4D97-AF65-F5344CB8AC3E}">
        <p14:creationId xmlns:p14="http://schemas.microsoft.com/office/powerpoint/2010/main" val="211412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2820A7-69C8-CE46-9316-3A0D193014D5}" type="slidenum">
              <a:rPr lang="en-US"/>
              <a:pPr>
                <a:defRPr/>
              </a:pPr>
              <a:t>‹#›</a:t>
            </a:fld>
            <a:endParaRPr lang="en-US"/>
          </a:p>
        </p:txBody>
      </p:sp>
    </p:spTree>
    <p:extLst>
      <p:ext uri="{BB962C8B-B14F-4D97-AF65-F5344CB8AC3E}">
        <p14:creationId xmlns:p14="http://schemas.microsoft.com/office/powerpoint/2010/main" val="28947464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3BC3E88-B3A1-454B-AA22-E066E2FF5881}" type="slidenum">
              <a:rPr lang="en-US"/>
              <a:pPr>
                <a:defRPr/>
              </a:pPr>
              <a:t>‹#›</a:t>
            </a:fld>
            <a:endParaRPr lang="en-US"/>
          </a:p>
        </p:txBody>
      </p:sp>
    </p:spTree>
    <p:extLst>
      <p:ext uri="{BB962C8B-B14F-4D97-AF65-F5344CB8AC3E}">
        <p14:creationId xmlns:p14="http://schemas.microsoft.com/office/powerpoint/2010/main" val="2751053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126EF95-F533-0143-8ECF-3AAC2FAC2E75}" type="slidenum">
              <a:rPr lang="en-US"/>
              <a:pPr>
                <a:defRPr/>
              </a:pPr>
              <a:t>‹#›</a:t>
            </a:fld>
            <a:endParaRPr lang="en-US"/>
          </a:p>
        </p:txBody>
      </p:sp>
    </p:spTree>
    <p:extLst>
      <p:ext uri="{BB962C8B-B14F-4D97-AF65-F5344CB8AC3E}">
        <p14:creationId xmlns:p14="http://schemas.microsoft.com/office/powerpoint/2010/main" val="15015020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0D16236-FE68-6C4D-89AE-567E1D0E785A}" type="slidenum">
              <a:rPr lang="en-US"/>
              <a:pPr>
                <a:defRPr/>
              </a:pPr>
              <a:t>‹#›</a:t>
            </a:fld>
            <a:endParaRPr lang="en-US"/>
          </a:p>
        </p:txBody>
      </p:sp>
    </p:spTree>
    <p:extLst>
      <p:ext uri="{BB962C8B-B14F-4D97-AF65-F5344CB8AC3E}">
        <p14:creationId xmlns:p14="http://schemas.microsoft.com/office/powerpoint/2010/main" val="7782567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A9743F0A-7E09-4B41-98F4-5219A8847210}" type="slidenum">
              <a:rPr lang="en-US"/>
              <a:pPr>
                <a:defRPr/>
              </a:pPr>
              <a:t>‹#›</a:t>
            </a:fld>
            <a:endParaRPr lang="en-US"/>
          </a:p>
        </p:txBody>
      </p:sp>
    </p:spTree>
    <p:extLst>
      <p:ext uri="{BB962C8B-B14F-4D97-AF65-F5344CB8AC3E}">
        <p14:creationId xmlns:p14="http://schemas.microsoft.com/office/powerpoint/2010/main" val="3655469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9A2B1A91-8C6D-AD44-9F9F-DCD64A5FA2F2}" type="slidenum">
              <a:rPr lang="en-US"/>
              <a:pPr>
                <a:defRPr/>
              </a:pPr>
              <a:t>‹#›</a:t>
            </a:fld>
            <a:endParaRPr lang="en-US"/>
          </a:p>
        </p:txBody>
      </p:sp>
    </p:spTree>
    <p:extLst>
      <p:ext uri="{BB962C8B-B14F-4D97-AF65-F5344CB8AC3E}">
        <p14:creationId xmlns:p14="http://schemas.microsoft.com/office/powerpoint/2010/main" val="31541684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45E55E59-2174-F64E-B3A8-9DD10EBE44D0}" type="slidenum">
              <a:rPr lang="en-US"/>
              <a:pPr>
                <a:defRPr/>
              </a:pPr>
              <a:t>‹#›</a:t>
            </a:fld>
            <a:endParaRPr lang="en-US"/>
          </a:p>
        </p:txBody>
      </p:sp>
    </p:spTree>
    <p:extLst>
      <p:ext uri="{BB962C8B-B14F-4D97-AF65-F5344CB8AC3E}">
        <p14:creationId xmlns:p14="http://schemas.microsoft.com/office/powerpoint/2010/main" val="12688242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03BC18F1-CF8F-A547-8CC1-E9A8A1E7FF39}" type="slidenum">
              <a:rPr lang="en-US"/>
              <a:pPr>
                <a:defRPr/>
              </a:pPr>
              <a:t>‹#›</a:t>
            </a:fld>
            <a:endParaRPr lang="en-US"/>
          </a:p>
        </p:txBody>
      </p:sp>
    </p:spTree>
    <p:extLst>
      <p:ext uri="{BB962C8B-B14F-4D97-AF65-F5344CB8AC3E}">
        <p14:creationId xmlns:p14="http://schemas.microsoft.com/office/powerpoint/2010/main" val="23405269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0A3D9F67-BCEA-A349-9F4A-4E18FDCC357A}" type="slidenum">
              <a:rPr lang="en-US"/>
              <a:pPr>
                <a:defRPr/>
              </a:pPr>
              <a:t>‹#›</a:t>
            </a:fld>
            <a:endParaRPr lang="en-US"/>
          </a:p>
        </p:txBody>
      </p:sp>
    </p:spTree>
    <p:extLst>
      <p:ext uri="{BB962C8B-B14F-4D97-AF65-F5344CB8AC3E}">
        <p14:creationId xmlns:p14="http://schemas.microsoft.com/office/powerpoint/2010/main" val="13841384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5F323BF-6DF3-754E-8E7E-BEEC01DA0653}" type="slidenum">
              <a:rPr lang="en-US"/>
              <a:pPr>
                <a:defRPr/>
              </a:pPr>
              <a:t>‹#›</a:t>
            </a:fld>
            <a:endParaRPr lang="en-US"/>
          </a:p>
        </p:txBody>
      </p:sp>
    </p:spTree>
    <p:extLst>
      <p:ext uri="{BB962C8B-B14F-4D97-AF65-F5344CB8AC3E}">
        <p14:creationId xmlns:p14="http://schemas.microsoft.com/office/powerpoint/2010/main" val="28476875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B341A60-5B1D-9A46-ACCF-48A30C719DCD}" type="slidenum">
              <a:rPr lang="en-US"/>
              <a:pPr>
                <a:defRPr/>
              </a:pPr>
              <a:t>‹#›</a:t>
            </a:fld>
            <a:endParaRPr lang="en-US"/>
          </a:p>
        </p:txBody>
      </p:sp>
    </p:spTree>
    <p:extLst>
      <p:ext uri="{BB962C8B-B14F-4D97-AF65-F5344CB8AC3E}">
        <p14:creationId xmlns:p14="http://schemas.microsoft.com/office/powerpoint/2010/main" val="164998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178769-B1FA-A14C-AECB-AA129EB687FE}" type="slidenum">
              <a:rPr lang="en-US"/>
              <a:pPr>
                <a:defRPr/>
              </a:pPr>
              <a:t>‹#›</a:t>
            </a:fld>
            <a:endParaRPr lang="en-US"/>
          </a:p>
        </p:txBody>
      </p:sp>
    </p:spTree>
    <p:extLst>
      <p:ext uri="{BB962C8B-B14F-4D97-AF65-F5344CB8AC3E}">
        <p14:creationId xmlns:p14="http://schemas.microsoft.com/office/powerpoint/2010/main" val="3136624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1029"/>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atin typeface="Book Antiqua" charset="0"/>
              </a:defRPr>
            </a:lvl1pPr>
          </a:lstStyle>
          <a:p>
            <a:fld id="{0B54A021-7755-AA47-8ACF-7755E6B41FCA}" type="slidenum">
              <a:rPr lang="en-US"/>
              <a:pPr/>
              <a:t>‹#›</a:t>
            </a:fld>
            <a:endParaRPr lang="en-US"/>
          </a:p>
        </p:txBody>
      </p:sp>
    </p:spTree>
    <p:extLst>
      <p:ext uri="{BB962C8B-B14F-4D97-AF65-F5344CB8AC3E}">
        <p14:creationId xmlns:p14="http://schemas.microsoft.com/office/powerpoint/2010/main" val="23297491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1029"/>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atin typeface="Book Antiqua" charset="0"/>
              </a:defRPr>
            </a:lvl1pPr>
          </a:lstStyle>
          <a:p>
            <a:fld id="{90C69C07-4D42-8D4B-8AB1-0715EBA5DBD0}" type="slidenum">
              <a:rPr lang="en-US"/>
              <a:pPr/>
              <a:t>‹#›</a:t>
            </a:fld>
            <a:endParaRPr lang="en-US"/>
          </a:p>
        </p:txBody>
      </p:sp>
    </p:spTree>
    <p:extLst>
      <p:ext uri="{BB962C8B-B14F-4D97-AF65-F5344CB8AC3E}">
        <p14:creationId xmlns:p14="http://schemas.microsoft.com/office/powerpoint/2010/main" val="31674662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1029"/>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atin typeface="Book Antiqua" charset="0"/>
              </a:defRPr>
            </a:lvl1pPr>
          </a:lstStyle>
          <a:p>
            <a:fld id="{8F53D099-E8A6-CC48-91C9-765E39130D25}" type="slidenum">
              <a:rPr lang="en-US"/>
              <a:pPr/>
              <a:t>‹#›</a:t>
            </a:fld>
            <a:endParaRPr lang="en-US"/>
          </a:p>
        </p:txBody>
      </p:sp>
    </p:spTree>
    <p:extLst>
      <p:ext uri="{BB962C8B-B14F-4D97-AF65-F5344CB8AC3E}">
        <p14:creationId xmlns:p14="http://schemas.microsoft.com/office/powerpoint/2010/main" val="11779362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1029"/>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atin typeface="Book Antiqua" charset="0"/>
              </a:defRPr>
            </a:lvl1pPr>
          </a:lstStyle>
          <a:p>
            <a:fld id="{DC28C097-12A5-B149-AD11-91F8CEC505B4}" type="slidenum">
              <a:rPr lang="en-US"/>
              <a:pPr/>
              <a:t>‹#›</a:t>
            </a:fld>
            <a:endParaRPr lang="en-US"/>
          </a:p>
        </p:txBody>
      </p:sp>
    </p:spTree>
    <p:extLst>
      <p:ext uri="{BB962C8B-B14F-4D97-AF65-F5344CB8AC3E}">
        <p14:creationId xmlns:p14="http://schemas.microsoft.com/office/powerpoint/2010/main" val="6898773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8" name="Rectangle 1029"/>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9" name="Rectangle 1030"/>
          <p:cNvSpPr>
            <a:spLocks noGrp="1" noChangeArrowheads="1"/>
          </p:cNvSpPr>
          <p:nvPr>
            <p:ph type="sldNum" sz="quarter" idx="12"/>
          </p:nvPr>
        </p:nvSpPr>
        <p:spPr/>
        <p:txBody>
          <a:bodyPr/>
          <a:lstStyle>
            <a:lvl1pPr>
              <a:defRPr>
                <a:latin typeface="Book Antiqua" charset="0"/>
              </a:defRPr>
            </a:lvl1pPr>
          </a:lstStyle>
          <a:p>
            <a:fld id="{57C54813-A254-9340-97FA-A898B926FC49}" type="slidenum">
              <a:rPr lang="en-US"/>
              <a:pPr/>
              <a:t>‹#›</a:t>
            </a:fld>
            <a:endParaRPr lang="en-US"/>
          </a:p>
        </p:txBody>
      </p:sp>
    </p:spTree>
    <p:extLst>
      <p:ext uri="{BB962C8B-B14F-4D97-AF65-F5344CB8AC3E}">
        <p14:creationId xmlns:p14="http://schemas.microsoft.com/office/powerpoint/2010/main" val="2204610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4" name="Rectangle 1029"/>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5" name="Rectangle 1030"/>
          <p:cNvSpPr>
            <a:spLocks noGrp="1" noChangeArrowheads="1"/>
          </p:cNvSpPr>
          <p:nvPr>
            <p:ph type="sldNum" sz="quarter" idx="12"/>
          </p:nvPr>
        </p:nvSpPr>
        <p:spPr/>
        <p:txBody>
          <a:bodyPr/>
          <a:lstStyle>
            <a:lvl1pPr>
              <a:defRPr>
                <a:latin typeface="Book Antiqua" charset="0"/>
              </a:defRPr>
            </a:lvl1pPr>
          </a:lstStyle>
          <a:p>
            <a:fld id="{50159690-26DC-604E-8F1F-0CF4DD265BC4}" type="slidenum">
              <a:rPr lang="en-US"/>
              <a:pPr/>
              <a:t>‹#›</a:t>
            </a:fld>
            <a:endParaRPr lang="en-US"/>
          </a:p>
        </p:txBody>
      </p:sp>
    </p:spTree>
    <p:extLst>
      <p:ext uri="{BB962C8B-B14F-4D97-AF65-F5344CB8AC3E}">
        <p14:creationId xmlns:p14="http://schemas.microsoft.com/office/powerpoint/2010/main" val="41081176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3" name="Rectangle 1029"/>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4" name="Rectangle 1030"/>
          <p:cNvSpPr>
            <a:spLocks noGrp="1" noChangeArrowheads="1"/>
          </p:cNvSpPr>
          <p:nvPr>
            <p:ph type="sldNum" sz="quarter" idx="12"/>
          </p:nvPr>
        </p:nvSpPr>
        <p:spPr/>
        <p:txBody>
          <a:bodyPr/>
          <a:lstStyle>
            <a:lvl1pPr>
              <a:defRPr>
                <a:latin typeface="Book Antiqua" charset="0"/>
              </a:defRPr>
            </a:lvl1pPr>
          </a:lstStyle>
          <a:p>
            <a:fld id="{05D1A728-B8CC-6547-9625-05CCDF1DDEAF}" type="slidenum">
              <a:rPr lang="en-US"/>
              <a:pPr/>
              <a:t>‹#›</a:t>
            </a:fld>
            <a:endParaRPr lang="en-US"/>
          </a:p>
        </p:txBody>
      </p:sp>
    </p:spTree>
    <p:extLst>
      <p:ext uri="{BB962C8B-B14F-4D97-AF65-F5344CB8AC3E}">
        <p14:creationId xmlns:p14="http://schemas.microsoft.com/office/powerpoint/2010/main" val="27548631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1029"/>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atin typeface="Book Antiqua" charset="0"/>
              </a:defRPr>
            </a:lvl1pPr>
          </a:lstStyle>
          <a:p>
            <a:fld id="{05F99767-766E-6348-96F7-393596EA088A}" type="slidenum">
              <a:rPr lang="en-US"/>
              <a:pPr/>
              <a:t>‹#›</a:t>
            </a:fld>
            <a:endParaRPr lang="en-US"/>
          </a:p>
        </p:txBody>
      </p:sp>
    </p:spTree>
    <p:extLst>
      <p:ext uri="{BB962C8B-B14F-4D97-AF65-F5344CB8AC3E}">
        <p14:creationId xmlns:p14="http://schemas.microsoft.com/office/powerpoint/2010/main" val="19645329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1029"/>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atin typeface="Book Antiqua" charset="0"/>
              </a:defRPr>
            </a:lvl1pPr>
          </a:lstStyle>
          <a:p>
            <a:fld id="{2E44119C-0279-C142-9949-3BEC7A2BF4A9}" type="slidenum">
              <a:rPr lang="en-US"/>
              <a:pPr/>
              <a:t>‹#›</a:t>
            </a:fld>
            <a:endParaRPr lang="en-US"/>
          </a:p>
        </p:txBody>
      </p:sp>
    </p:spTree>
    <p:extLst>
      <p:ext uri="{BB962C8B-B14F-4D97-AF65-F5344CB8AC3E}">
        <p14:creationId xmlns:p14="http://schemas.microsoft.com/office/powerpoint/2010/main" val="5258933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1029"/>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atin typeface="Book Antiqua" charset="0"/>
              </a:defRPr>
            </a:lvl1pPr>
          </a:lstStyle>
          <a:p>
            <a:fld id="{DED91A44-BC60-C248-ABBD-4BCE4284B847}" type="slidenum">
              <a:rPr lang="en-US"/>
              <a:pPr/>
              <a:t>‹#›</a:t>
            </a:fld>
            <a:endParaRPr lang="en-US"/>
          </a:p>
        </p:txBody>
      </p:sp>
    </p:spTree>
    <p:extLst>
      <p:ext uri="{BB962C8B-B14F-4D97-AF65-F5344CB8AC3E}">
        <p14:creationId xmlns:p14="http://schemas.microsoft.com/office/powerpoint/2010/main" val="129600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7.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98D363B8-423F-D34A-890E-448CD391FF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179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179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D7D85E0C-D96A-324B-8A88-34C1F91E2D4C}" type="slidenum">
              <a:rPr lang="en-US"/>
              <a:pPr/>
              <a:t>‹#›</a:t>
            </a:fld>
            <a:endParaRPr lang="en-US"/>
          </a:p>
        </p:txBody>
      </p:sp>
    </p:spTree>
    <p:extLst>
      <p:ext uri="{BB962C8B-B14F-4D97-AF65-F5344CB8AC3E}">
        <p14:creationId xmlns:p14="http://schemas.microsoft.com/office/powerpoint/2010/main" val="2621022284"/>
      </p:ext>
    </p:extLst>
  </p:cSld>
  <p:clrMap bg1="lt1" tx1="dk1" bg2="lt2" tx2="dk2" accent1="accent1" accent2="accent2" accent3="accent3" accent4="accent4" accent5="accent5" accent6="accent6" hlink="hlink" folHlink="folHlink"/>
  <p:sldLayoutIdLst>
    <p:sldLayoutId id="2147485066" r:id="rId1"/>
    <p:sldLayoutId id="2147485067" r:id="rId2"/>
    <p:sldLayoutId id="2147485068" r:id="rId3"/>
    <p:sldLayoutId id="2147485069" r:id="rId4"/>
    <p:sldLayoutId id="2147485070" r:id="rId5"/>
    <p:sldLayoutId id="2147485071" r:id="rId6"/>
    <p:sldLayoutId id="2147485072" r:id="rId7"/>
    <p:sldLayoutId id="2147485073" r:id="rId8"/>
    <p:sldLayoutId id="2147485074" r:id="rId9"/>
    <p:sldLayoutId id="2147485075" r:id="rId10"/>
    <p:sldLayoutId id="214748507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6562" name="Rectangle 1026"/>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6563" name="Rectangle 1027"/>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6564"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1346565"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p>
        </p:txBody>
      </p:sp>
      <p:sp>
        <p:nvSpPr>
          <p:cNvPr id="1346566"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1A2126B0-A0D2-F140-BCFD-6996413BFD2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87" r:id="rId1"/>
    <p:sldLayoutId id="2147484988" r:id="rId2"/>
    <p:sldLayoutId id="2147484989" r:id="rId3"/>
    <p:sldLayoutId id="2147484990" r:id="rId4"/>
    <p:sldLayoutId id="2147484991" r:id="rId5"/>
    <p:sldLayoutId id="2147484992" r:id="rId6"/>
    <p:sldLayoutId id="2147484993" r:id="rId7"/>
    <p:sldLayoutId id="2147484994" r:id="rId8"/>
    <p:sldLayoutId id="2147484995" r:id="rId9"/>
    <p:sldLayoutId id="2147484996" r:id="rId10"/>
    <p:sldLayoutId id="214748499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75554" name="Rectangle 1026"/>
          <p:cNvSpPr>
            <a:spLocks noGrp="1" noChangeArrowheads="1"/>
          </p:cNvSpPr>
          <p:nvPr>
            <p:ph type="title"/>
          </p:nvPr>
        </p:nvSpPr>
        <p:spPr bwMode="auto">
          <a:xfrm>
            <a:off x="685800" y="609600"/>
            <a:ext cx="7772400" cy="1143000"/>
          </a:xfrm>
          <a:prstGeom prst="rect">
            <a:avLst/>
          </a:prstGeom>
          <a:noFill/>
          <a:ln>
            <a:noFill/>
          </a:ln>
          <a:effectLst>
            <a:outerShdw blurRad="12700" dist="12698"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5555" name="Rectangle 1027"/>
          <p:cNvSpPr>
            <a:spLocks noGrp="1" noChangeArrowheads="1"/>
          </p:cNvSpPr>
          <p:nvPr>
            <p:ph type="body" idx="1"/>
          </p:nvPr>
        </p:nvSpPr>
        <p:spPr bwMode="auto">
          <a:xfrm>
            <a:off x="685800" y="1981200"/>
            <a:ext cx="7772400" cy="4114800"/>
          </a:xfrm>
          <a:prstGeom prst="rect">
            <a:avLst/>
          </a:prstGeom>
          <a:noFill/>
          <a:ln>
            <a:noFill/>
          </a:ln>
          <a:effectLst>
            <a:outerShdw blurRad="12700" dist="12698"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5556" name="Rectangle 1028"/>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175557" name="Rectangle 1029"/>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175558" name="Rectangle 1030"/>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Copperplate Gothic Light" charset="0"/>
                <a:ea typeface="MS Pゴシック" charset="0"/>
                <a:cs typeface="MS Pゴシック" charset="0"/>
              </a:defRPr>
            </a:lvl1pPr>
          </a:lstStyle>
          <a:p>
            <a:pPr>
              <a:defRPr/>
            </a:pPr>
            <a:fld id="{BA64D9D4-5F20-4249-8622-1D0D7B8BC4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98" r:id="rId1"/>
    <p:sldLayoutId id="2147484999" r:id="rId2"/>
    <p:sldLayoutId id="2147485000" r:id="rId3"/>
    <p:sldLayoutId id="2147485001" r:id="rId4"/>
    <p:sldLayoutId id="2147485002" r:id="rId5"/>
    <p:sldLayoutId id="2147485003" r:id="rId6"/>
    <p:sldLayoutId id="2147485004" r:id="rId7"/>
    <p:sldLayoutId id="2147485005" r:id="rId8"/>
    <p:sldLayoutId id="2147485006" r:id="rId9"/>
    <p:sldLayoutId id="2147485007" r:id="rId10"/>
    <p:sldLayoutId id="214748500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opperplate Gothic Light" charset="0"/>
          <a:ea typeface="ＭＳ Ｐゴシック" charset="0"/>
          <a:cs typeface="MS Pゴシック" charset="0"/>
        </a:defRPr>
      </a:lvl2pPr>
      <a:lvl3pPr algn="ctr" rtl="0" eaLnBrk="0" fontAlgn="base" hangingPunct="0">
        <a:spcBef>
          <a:spcPct val="0"/>
        </a:spcBef>
        <a:spcAft>
          <a:spcPct val="0"/>
        </a:spcAft>
        <a:defRPr sz="4400">
          <a:solidFill>
            <a:schemeClr val="tx2"/>
          </a:solidFill>
          <a:latin typeface="Copperplate Gothic Light" charset="0"/>
          <a:ea typeface="ＭＳ Ｐゴシック" charset="0"/>
          <a:cs typeface="MS Pゴシック" charset="0"/>
        </a:defRPr>
      </a:lvl3pPr>
      <a:lvl4pPr algn="ctr" rtl="0" eaLnBrk="0" fontAlgn="base" hangingPunct="0">
        <a:spcBef>
          <a:spcPct val="0"/>
        </a:spcBef>
        <a:spcAft>
          <a:spcPct val="0"/>
        </a:spcAft>
        <a:defRPr sz="4400">
          <a:solidFill>
            <a:schemeClr val="tx2"/>
          </a:solidFill>
          <a:latin typeface="Copperplate Gothic Light" charset="0"/>
          <a:ea typeface="ＭＳ Ｐゴシック" charset="0"/>
          <a:cs typeface="MS Pゴシック" charset="0"/>
        </a:defRPr>
      </a:lvl4pPr>
      <a:lvl5pPr algn="ctr" rtl="0" eaLnBrk="0" fontAlgn="base" hangingPunct="0">
        <a:spcBef>
          <a:spcPct val="0"/>
        </a:spcBef>
        <a:spcAft>
          <a:spcPct val="0"/>
        </a:spcAft>
        <a:defRPr sz="4400">
          <a:solidFill>
            <a:schemeClr val="tx2"/>
          </a:solidFill>
          <a:latin typeface="Copperplate Gothic Light" charset="0"/>
          <a:ea typeface="ＭＳ Ｐゴシック" charset="0"/>
          <a:cs typeface="MS Pゴシック" charset="0"/>
        </a:defRPr>
      </a:lvl5pPr>
      <a:lvl6pPr marL="457200" algn="ctr" rtl="0" fontAlgn="base">
        <a:spcBef>
          <a:spcPct val="0"/>
        </a:spcBef>
        <a:spcAft>
          <a:spcPct val="0"/>
        </a:spcAft>
        <a:defRPr sz="4400">
          <a:solidFill>
            <a:schemeClr val="tx2"/>
          </a:solidFill>
          <a:latin typeface="Copperplate Gothic Light" charset="0"/>
          <a:ea typeface="MS Pゴシック" charset="0"/>
          <a:cs typeface="MS Pゴシック" charset="0"/>
        </a:defRPr>
      </a:lvl6pPr>
      <a:lvl7pPr marL="914400" algn="ctr" rtl="0" fontAlgn="base">
        <a:spcBef>
          <a:spcPct val="0"/>
        </a:spcBef>
        <a:spcAft>
          <a:spcPct val="0"/>
        </a:spcAft>
        <a:defRPr sz="4400">
          <a:solidFill>
            <a:schemeClr val="tx2"/>
          </a:solidFill>
          <a:latin typeface="Copperplate Gothic Light" charset="0"/>
          <a:ea typeface="MS Pゴシック" charset="0"/>
          <a:cs typeface="MS Pゴシック" charset="0"/>
        </a:defRPr>
      </a:lvl7pPr>
      <a:lvl8pPr marL="1371600" algn="ctr" rtl="0" fontAlgn="base">
        <a:spcBef>
          <a:spcPct val="0"/>
        </a:spcBef>
        <a:spcAft>
          <a:spcPct val="0"/>
        </a:spcAft>
        <a:defRPr sz="4400">
          <a:solidFill>
            <a:schemeClr val="tx2"/>
          </a:solidFill>
          <a:latin typeface="Copperplate Gothic Light" charset="0"/>
          <a:ea typeface="MS Pゴシック" charset="0"/>
          <a:cs typeface="MS Pゴシック" charset="0"/>
        </a:defRPr>
      </a:lvl8pPr>
      <a:lvl9pPr marL="1828800" algn="ctr" rtl="0" fontAlgn="base">
        <a:spcBef>
          <a:spcPct val="0"/>
        </a:spcBef>
        <a:spcAft>
          <a:spcPct val="0"/>
        </a:spcAft>
        <a:defRPr sz="4400">
          <a:solidFill>
            <a:schemeClr val="tx2"/>
          </a:solidFill>
          <a:latin typeface="Copperplate Gothic Light" charset="0"/>
          <a:ea typeface="MS Pゴシック" charset="0"/>
          <a:cs typeface="MS Pゴシック"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bwMode="auto">
          <a:xfrm>
            <a:off x="685800" y="609600"/>
            <a:ext cx="7772400" cy="11430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1459"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1460"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cs typeface="ＭＳ Ｐゴシック" charset="0"/>
              </a:defRPr>
            </a:lvl1pPr>
          </a:lstStyle>
          <a:p>
            <a:pPr>
              <a:defRPr/>
            </a:pPr>
            <a:endParaRPr lang="en-US"/>
          </a:p>
        </p:txBody>
      </p:sp>
      <p:sp>
        <p:nvSpPr>
          <p:cNvPr id="1171461"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p>
        </p:txBody>
      </p:sp>
      <p:sp>
        <p:nvSpPr>
          <p:cNvPr id="1171462"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a:defRPr/>
            </a:pPr>
            <a:fld id="{A6E43B36-B971-984A-AB35-71A817E8AA8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61"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Lst>
  <p:hf sldNum="0" hdr="0"/>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2pPr>
      <a:lvl3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3pPr>
      <a:lvl4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4pPr>
      <a:lvl5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5pPr>
      <a:lvl6pPr marL="457200" algn="ctr" rtl="0" fontAlgn="base">
        <a:spcBef>
          <a:spcPct val="0"/>
        </a:spcBef>
        <a:spcAft>
          <a:spcPct val="0"/>
        </a:spcAft>
        <a:defRPr sz="4400" i="1">
          <a:solidFill>
            <a:schemeClr val="tx2"/>
          </a:solidFill>
          <a:latin typeface="Verdana" charset="0"/>
          <a:ea typeface="ＭＳ Ｐゴシック" charset="0"/>
          <a:cs typeface="ＭＳ Ｐゴシック" charset="0"/>
        </a:defRPr>
      </a:lvl6pPr>
      <a:lvl7pPr marL="914400" algn="ctr" rtl="0" fontAlgn="base">
        <a:spcBef>
          <a:spcPct val="0"/>
        </a:spcBef>
        <a:spcAft>
          <a:spcPct val="0"/>
        </a:spcAft>
        <a:defRPr sz="4400" i="1">
          <a:solidFill>
            <a:schemeClr val="tx2"/>
          </a:solidFill>
          <a:latin typeface="Verdana" charset="0"/>
          <a:ea typeface="ＭＳ Ｐゴシック" charset="0"/>
          <a:cs typeface="ＭＳ Ｐゴシック" charset="0"/>
        </a:defRPr>
      </a:lvl7pPr>
      <a:lvl8pPr marL="1371600" algn="ctr" rtl="0" fontAlgn="base">
        <a:spcBef>
          <a:spcPct val="0"/>
        </a:spcBef>
        <a:spcAft>
          <a:spcPct val="0"/>
        </a:spcAft>
        <a:defRPr sz="4400" i="1">
          <a:solidFill>
            <a:schemeClr val="tx2"/>
          </a:solidFill>
          <a:latin typeface="Verdana" charset="0"/>
          <a:ea typeface="ＭＳ Ｐゴシック" charset="0"/>
          <a:cs typeface="ＭＳ Ｐゴシック" charset="0"/>
        </a:defRPr>
      </a:lvl8pPr>
      <a:lvl9pPr marL="1828800" algn="ctr" rtl="0" fontAlgn="base">
        <a:spcBef>
          <a:spcPct val="0"/>
        </a:spcBef>
        <a:spcAft>
          <a:spcPct val="0"/>
        </a:spcAft>
        <a:defRPr sz="4400" i="1">
          <a:solidFill>
            <a:schemeClr val="tx2"/>
          </a:solidFill>
          <a:latin typeface="Verdan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SzPct val="9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SzPct val="9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SzPct val="9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SzPct val="9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A101F69-7D91-9F4E-941A-1E3F1520F6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19" r:id="rId1"/>
    <p:sldLayoutId id="2147485020" r:id="rId2"/>
    <p:sldLayoutId id="2147485021" r:id="rId3"/>
    <p:sldLayoutId id="2147485022" r:id="rId4"/>
    <p:sldLayoutId id="2147485023" r:id="rId5"/>
    <p:sldLayoutId id="2147485024" r:id="rId6"/>
    <p:sldLayoutId id="2147485025" r:id="rId7"/>
    <p:sldLayoutId id="2147485026" r:id="rId8"/>
    <p:sldLayoutId id="2147485027" r:id="rId9"/>
    <p:sldLayoutId id="2147485028" r:id="rId10"/>
    <p:sldLayoutId id="214748502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2286000"/>
            <a:ext cx="9144000" cy="3581400"/>
            <a:chOff x="0" y="1968"/>
            <a:chExt cx="5760" cy="2256"/>
          </a:xfrm>
        </p:grpSpPr>
        <p:sp>
          <p:nvSpPr>
            <p:cNvPr id="6247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7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7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7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7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7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7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8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49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0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1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2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3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3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3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3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3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53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246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6246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363012" name="Rectangle 68"/>
          <p:cNvSpPr>
            <a:spLocks noGrp="1" noChangeArrowheads="1"/>
          </p:cNvSpPr>
          <p:nvPr>
            <p:ph type="dt" sz="half" idx="2"/>
          </p:nvPr>
        </p:nvSpPr>
        <p:spPr bwMode="auto">
          <a:xfrm>
            <a:off x="152400" y="6248400"/>
            <a:ext cx="1752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mn-ea"/>
                <a:cs typeface="+mn-cs"/>
              </a:defRPr>
            </a:lvl1pPr>
          </a:lstStyle>
          <a:p>
            <a:pPr>
              <a:defRPr/>
            </a:pPr>
            <a:endParaRPr lang="en-US" altLang="ja-JP"/>
          </a:p>
        </p:txBody>
      </p:sp>
      <p:sp>
        <p:nvSpPr>
          <p:cNvPr id="1363013" name="Rectangle 69"/>
          <p:cNvSpPr>
            <a:spLocks noGrp="1" noChangeArrowheads="1"/>
          </p:cNvSpPr>
          <p:nvPr>
            <p:ph type="ftr" sz="quarter" idx="3"/>
          </p:nvPr>
        </p:nvSpPr>
        <p:spPr bwMode="auto">
          <a:xfrm>
            <a:off x="2057400" y="6248400"/>
            <a:ext cx="523716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cs typeface="+mn-cs"/>
              </a:defRPr>
            </a:lvl1pPr>
          </a:lstStyle>
          <a:p>
            <a:pPr>
              <a:defRPr/>
            </a:pPr>
            <a:endParaRPr lang="en-US" altLang="ja-JP"/>
          </a:p>
        </p:txBody>
      </p:sp>
      <p:sp>
        <p:nvSpPr>
          <p:cNvPr id="1363014" name="Rectangle 70"/>
          <p:cNvSpPr>
            <a:spLocks noGrp="1" noChangeArrowheads="1"/>
          </p:cNvSpPr>
          <p:nvPr>
            <p:ph type="sldNum" sz="quarter" idx="4"/>
          </p:nvPr>
        </p:nvSpPr>
        <p:spPr bwMode="auto">
          <a:xfrm>
            <a:off x="7467600" y="6248400"/>
            <a:ext cx="1447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0"/>
                <a:cs typeface="Osaka" charset="0"/>
              </a:defRPr>
            </a:lvl1pPr>
          </a:lstStyle>
          <a:p>
            <a:pPr>
              <a:defRPr/>
            </a:pPr>
            <a:fld id="{8BC4D27D-4B26-024D-AD85-09DCC52A91CE}" type="slidenum">
              <a:rPr lang="en-US" altLang="ja-JP"/>
              <a:pPr>
                <a:defRPr/>
              </a:pPr>
              <a:t>‹#›</a:t>
            </a:fld>
            <a:endParaRPr lang="en-US" altLang="ja-JP"/>
          </a:p>
        </p:txBody>
      </p:sp>
      <p:pic>
        <p:nvPicPr>
          <p:cNvPr id="62472"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5062" r:id="rId1"/>
    <p:sldLayoutId id="2147485030" r:id="rId2"/>
    <p:sldLayoutId id="2147485031" r:id="rId3"/>
    <p:sldLayoutId id="2147485032" r:id="rId4"/>
    <p:sldLayoutId id="2147485033" r:id="rId5"/>
    <p:sldLayoutId id="2147485034" r:id="rId6"/>
    <p:sldLayoutId id="2147485035" r:id="rId7"/>
    <p:sldLayoutId id="2147485036" r:id="rId8"/>
    <p:sldLayoutId id="2147485037" r:id="rId9"/>
    <p:sldLayoutId id="2147485038" r:id="rId10"/>
    <p:sldLayoutId id="2147485039"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0"/>
          <a:cs typeface="Osaka" charset="0"/>
        </a:defRPr>
      </a:lvl2pPr>
      <a:lvl3pPr algn="l" rtl="0" eaLnBrk="0" fontAlgn="base" hangingPunct="0">
        <a:spcBef>
          <a:spcPct val="0"/>
        </a:spcBef>
        <a:spcAft>
          <a:spcPct val="0"/>
        </a:spcAft>
        <a:defRPr kumimoji="1" sz="4000">
          <a:solidFill>
            <a:schemeClr val="tx2"/>
          </a:solidFill>
          <a:latin typeface="Helvetica" charset="0"/>
          <a:ea typeface="Osaka" charset="0"/>
          <a:cs typeface="Osaka" charset="0"/>
        </a:defRPr>
      </a:lvl3pPr>
      <a:lvl4pPr algn="l" rtl="0" eaLnBrk="0" fontAlgn="base" hangingPunct="0">
        <a:spcBef>
          <a:spcPct val="0"/>
        </a:spcBef>
        <a:spcAft>
          <a:spcPct val="0"/>
        </a:spcAft>
        <a:defRPr kumimoji="1" sz="4000">
          <a:solidFill>
            <a:schemeClr val="tx2"/>
          </a:solidFill>
          <a:latin typeface="Helvetica" charset="0"/>
          <a:ea typeface="Osaka" charset="0"/>
          <a:cs typeface="Osaka" charset="0"/>
        </a:defRPr>
      </a:lvl4pPr>
      <a:lvl5pPr algn="l" rtl="0" eaLnBrk="0" fontAlgn="base" hangingPunct="0">
        <a:spcBef>
          <a:spcPct val="0"/>
        </a:spcBef>
        <a:spcAft>
          <a:spcPct val="0"/>
        </a:spcAft>
        <a:defRPr kumimoji="1" sz="4000">
          <a:solidFill>
            <a:schemeClr val="tx2"/>
          </a:solidFill>
          <a:latin typeface="Helvetica" charset="0"/>
          <a:ea typeface="Osaka" charset="0"/>
          <a:cs typeface="Osaka" charset="0"/>
        </a:defRPr>
      </a:lvl5pPr>
      <a:lvl6pPr marL="457200" algn="l" rtl="0" fontAlgn="base">
        <a:spcBef>
          <a:spcPct val="0"/>
        </a:spcBef>
        <a:spcAft>
          <a:spcPct val="0"/>
        </a:spcAft>
        <a:defRPr kumimoji="1" sz="4000">
          <a:solidFill>
            <a:schemeClr val="tx2"/>
          </a:solidFill>
          <a:latin typeface="Helvetica" charset="0"/>
          <a:ea typeface="Osaka" charset="0"/>
          <a:cs typeface="Osaka" charset="0"/>
        </a:defRPr>
      </a:lvl6pPr>
      <a:lvl7pPr marL="914400" algn="l" rtl="0" fontAlgn="base">
        <a:spcBef>
          <a:spcPct val="0"/>
        </a:spcBef>
        <a:spcAft>
          <a:spcPct val="0"/>
        </a:spcAft>
        <a:defRPr kumimoji="1" sz="4000">
          <a:solidFill>
            <a:schemeClr val="tx2"/>
          </a:solidFill>
          <a:latin typeface="Helvetica" charset="0"/>
          <a:ea typeface="Osaka" charset="0"/>
          <a:cs typeface="Osaka" charset="0"/>
        </a:defRPr>
      </a:lvl7pPr>
      <a:lvl8pPr marL="1371600" algn="l" rtl="0" fontAlgn="base">
        <a:spcBef>
          <a:spcPct val="0"/>
        </a:spcBef>
        <a:spcAft>
          <a:spcPct val="0"/>
        </a:spcAft>
        <a:defRPr kumimoji="1" sz="4000">
          <a:solidFill>
            <a:schemeClr val="tx2"/>
          </a:solidFill>
          <a:latin typeface="Helvetica" charset="0"/>
          <a:ea typeface="Osaka" charset="0"/>
          <a:cs typeface="Osaka" charset="0"/>
        </a:defRPr>
      </a:lvl8pPr>
      <a:lvl9pPr marL="1828800" algn="l" rtl="0" fontAlgn="base">
        <a:spcBef>
          <a:spcPct val="0"/>
        </a:spcBef>
        <a:spcAft>
          <a:spcPct val="0"/>
        </a:spcAft>
        <a:defRPr kumimoji="1" sz="4000">
          <a:solidFill>
            <a:schemeClr val="tx2"/>
          </a:solidFill>
          <a:latin typeface="Helvetica" charset="0"/>
          <a:ea typeface="Osaka" charset="0"/>
          <a:cs typeface="Osaka" charset="0"/>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388F17C-38E8-2541-9B5F-EF46A6C890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4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85800" y="709613"/>
            <a:ext cx="7543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2228" name="Rectangle 4"/>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rgbClr val="000000"/>
                </a:solidFill>
                <a:ea typeface="ＭＳ Ｐゴシック" charset="-128"/>
                <a:cs typeface="ＭＳ Ｐゴシック" charset="-128"/>
              </a:defRPr>
            </a:lvl1pPr>
          </a:lstStyle>
          <a:p>
            <a:pPr>
              <a:defRPr/>
            </a:pPr>
            <a:endParaRPr lang="en-US"/>
          </a:p>
        </p:txBody>
      </p:sp>
      <p:sp>
        <p:nvSpPr>
          <p:cNvPr id="1332229" name="Rectangle 5"/>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rgbClr val="000000"/>
                </a:solidFill>
                <a:ea typeface="ＭＳ Ｐゴシック" charset="-128"/>
                <a:cs typeface="ＭＳ Ｐゴシック" charset="-128"/>
              </a:defRPr>
            </a:lvl1pPr>
          </a:lstStyle>
          <a:p>
            <a:pPr>
              <a:defRPr/>
            </a:pPr>
            <a:endParaRPr lang="en-US"/>
          </a:p>
        </p:txBody>
      </p:sp>
      <p:sp>
        <p:nvSpPr>
          <p:cNvPr id="1332230" name="Rectangle 6"/>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rgbClr val="000000"/>
                </a:solidFill>
              </a:defRPr>
            </a:lvl1pPr>
          </a:lstStyle>
          <a:p>
            <a:pPr>
              <a:defRPr/>
            </a:pPr>
            <a:fld id="{59226AC3-A46E-AC4D-B4DD-4EBB2C1AFD3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63" r:id="rId1"/>
    <p:sldLayoutId id="2147485041" r:id="rId2"/>
    <p:sldLayoutId id="2147485042" r:id="rId3"/>
    <p:sldLayoutId id="2147485043" r:id="rId4"/>
    <p:sldLayoutId id="2147485044" r:id="rId5"/>
    <p:sldLayoutId id="2147485045" r:id="rId6"/>
    <p:sldLayoutId id="2147485046" r:id="rId7"/>
    <p:sldLayoutId id="2147485047" r:id="rId8"/>
    <p:sldLayoutId id="2147485048" r:id="rId9"/>
    <p:sldLayoutId id="2147485049" r:id="rId10"/>
    <p:sldLayoutId id="2147485050"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20000"/>
        </a:spcBef>
        <a:spcAft>
          <a:spcPct val="0"/>
        </a:spcAft>
        <a:defRPr kumimoji="1" sz="4400">
          <a:solidFill>
            <a:schemeClr val="tx2"/>
          </a:solidFill>
          <a:latin typeface="Arial" charset="0"/>
        </a:defRPr>
      </a:lvl6pPr>
      <a:lvl7pPr marL="914400" algn="l" rtl="0" eaLnBrk="0" fontAlgn="base" hangingPunct="0">
        <a:lnSpc>
          <a:spcPct val="90000"/>
        </a:lnSpc>
        <a:spcBef>
          <a:spcPct val="20000"/>
        </a:spcBef>
        <a:spcAft>
          <a:spcPct val="0"/>
        </a:spcAft>
        <a:defRPr kumimoji="1" sz="4400">
          <a:solidFill>
            <a:schemeClr val="tx2"/>
          </a:solidFill>
          <a:latin typeface="Arial" charset="0"/>
        </a:defRPr>
      </a:lvl7pPr>
      <a:lvl8pPr marL="1371600" algn="l" rtl="0" eaLnBrk="0" fontAlgn="base" hangingPunct="0">
        <a:lnSpc>
          <a:spcPct val="90000"/>
        </a:lnSpc>
        <a:spcBef>
          <a:spcPct val="20000"/>
        </a:spcBef>
        <a:spcAft>
          <a:spcPct val="0"/>
        </a:spcAft>
        <a:defRPr kumimoji="1" sz="4400">
          <a:solidFill>
            <a:schemeClr val="tx2"/>
          </a:solidFill>
          <a:latin typeface="Arial" charset="0"/>
        </a:defRPr>
      </a:lvl8pPr>
      <a:lvl9pPr marL="1828800" algn="l" rtl="0" eaLnBrk="0" fontAlgn="base" hangingPunct="0">
        <a:lnSpc>
          <a:spcPct val="90000"/>
        </a:lnSpc>
        <a:spcBef>
          <a:spcPct val="20000"/>
        </a:spcBef>
        <a:spcAft>
          <a:spcPct val="0"/>
        </a:spcAft>
        <a:defRPr kumimoji="1"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9090" name="Group 2"/>
          <p:cNvGrpSpPr>
            <a:grpSpLocks/>
          </p:cNvGrpSpPr>
          <p:nvPr/>
        </p:nvGrpSpPr>
        <p:grpSpPr bwMode="auto">
          <a:xfrm>
            <a:off x="0" y="0"/>
            <a:ext cx="9144000" cy="6858000"/>
            <a:chOff x="0" y="0"/>
            <a:chExt cx="5760" cy="4320"/>
          </a:xfrm>
        </p:grpSpPr>
        <p:pic>
          <p:nvPicPr>
            <p:cNvPr id="890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90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90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solidFill>
                  <a:srgbClr val="FFFFFF"/>
                </a:solidFill>
                <a:latin typeface="Helvetica" charset="0"/>
              </a:endParaRPr>
            </a:p>
          </p:txBody>
        </p:sp>
        <p:sp>
          <p:nvSpPr>
            <p:cNvPr id="891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solidFill>
                  <a:srgbClr val="FFFFFF"/>
                </a:solidFill>
                <a:latin typeface="Helvetica" charset="0"/>
              </a:endParaRPr>
            </a:p>
          </p:txBody>
        </p:sp>
        <p:sp>
          <p:nvSpPr>
            <p:cNvPr id="891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91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pic>
          <p:nvPicPr>
            <p:cNvPr id="891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2609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2609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609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132609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132609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solidFill>
                  <a:srgbClr val="FFFFFF"/>
                </a:solidFill>
                <a:latin typeface="Helvetica" charset="0"/>
              </a:defRPr>
            </a:lvl1pPr>
          </a:lstStyle>
          <a:p>
            <a:pPr>
              <a:defRPr/>
            </a:pPr>
            <a:fld id="{C5E3592A-82C3-CC4B-8578-C4CB503FB99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64" r:id="rId1"/>
    <p:sldLayoutId id="2147485051" r:id="rId2"/>
    <p:sldLayoutId id="2147485052" r:id="rId3"/>
    <p:sldLayoutId id="2147485053" r:id="rId4"/>
    <p:sldLayoutId id="2147485054" r:id="rId5"/>
    <p:sldLayoutId id="2147485055" r:id="rId6"/>
    <p:sldLayoutId id="2147485056" r:id="rId7"/>
    <p:sldLayoutId id="2147485057" r:id="rId8"/>
    <p:sldLayoutId id="2147485058" r:id="rId9"/>
    <p:sldLayoutId id="2147485059" r:id="rId10"/>
    <p:sldLayoutId id="214748506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6.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5.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51.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67.xml"/><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45.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5" descr="billyGrahamPortrait_pr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0" y="0"/>
            <a:ext cx="4851400" cy="678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rot="16200000">
            <a:off x="-2781300" y="2857500"/>
            <a:ext cx="6858000" cy="1143000"/>
          </a:xfrm>
        </p:spPr>
        <p:txBody>
          <a:bodyPr/>
          <a:lstStyle/>
          <a:p>
            <a:pPr eaLnBrk="1" hangingPunct="1"/>
            <a:r>
              <a:rPr lang="en-US" sz="6000" b="1">
                <a:solidFill>
                  <a:schemeClr val="bg1"/>
                </a:solidFill>
                <a:latin typeface="Arial" charset="0"/>
                <a:ea typeface="ＭＳ Ｐゴシック" charset="0"/>
                <a:cs typeface="ＭＳ Ｐゴシック" charset="0"/>
              </a:rPr>
              <a:t>Introductions</a:t>
            </a:r>
            <a:endParaRPr lang="en-US" sz="5400">
              <a:solidFill>
                <a:schemeClr val="bg1"/>
              </a:solidFill>
              <a:latin typeface="Arial" charset="0"/>
              <a:ea typeface="ＭＳ Ｐゴシック" charset="0"/>
              <a:cs typeface="ＭＳ Ｐゴシック" charset="0"/>
            </a:endParaRPr>
          </a:p>
        </p:txBody>
      </p:sp>
      <p:sp>
        <p:nvSpPr>
          <p:cNvPr id="29699" name="Rectangle 3"/>
          <p:cNvSpPr>
            <a:spLocks noGrp="1" noChangeArrowheads="1"/>
          </p:cNvSpPr>
          <p:nvPr>
            <p:ph type="subTitle" idx="1"/>
          </p:nvPr>
        </p:nvSpPr>
        <p:spPr>
          <a:xfrm>
            <a:off x="1676400" y="4800600"/>
            <a:ext cx="5867400" cy="1219200"/>
          </a:xfrm>
          <a:effectLst>
            <a:outerShdw blurRad="63500" dist="35921" dir="2700000" algn="ctr" rotWithShape="0">
              <a:schemeClr val="tx2">
                <a:alpha val="74998"/>
              </a:schemeClr>
            </a:outerShdw>
          </a:effectLst>
        </p:spPr>
        <p:txBody>
          <a:bodyPr/>
          <a:lstStyle/>
          <a:p>
            <a:pPr eaLnBrk="1" hangingPunct="1">
              <a:defRPr/>
            </a:pPr>
            <a:r>
              <a:rPr lang="en-US" sz="3600" b="1" i="1">
                <a:solidFill>
                  <a:schemeClr val="bg1"/>
                </a:solidFill>
                <a:latin typeface="Arial" charset="0"/>
                <a:ea typeface="ＭＳ Ｐゴシック" charset="0"/>
                <a:cs typeface="ＭＳ Ｐゴシック" charset="0"/>
              </a:rPr>
              <a:t>How can you begin and end your </a:t>
            </a:r>
            <a:r>
              <a:rPr lang="en-US" sz="3600" b="1" i="1">
                <a:solidFill>
                  <a:srgbClr val="FFFF00"/>
                </a:solidFill>
                <a:latin typeface="Arial" charset="0"/>
                <a:ea typeface="ＭＳ Ｐゴシック" charset="0"/>
                <a:cs typeface="ＭＳ Ｐゴシック" charset="0"/>
              </a:rPr>
              <a:t>sermon</a:t>
            </a:r>
            <a:r>
              <a:rPr lang="en-US" sz="3600" b="1" i="1">
                <a:solidFill>
                  <a:schemeClr val="bg1"/>
                </a:solidFill>
                <a:latin typeface="Arial" charset="0"/>
                <a:ea typeface="ＭＳ Ｐゴシック" charset="0"/>
                <a:cs typeface="ＭＳ Ｐゴシック" charset="0"/>
              </a:rPr>
              <a:t> well?</a:t>
            </a:r>
            <a:endParaRPr lang="en-US" b="1">
              <a:solidFill>
                <a:schemeClr val="bg1"/>
              </a:solidFill>
              <a:latin typeface="Arial" charset="0"/>
              <a:ea typeface="ＭＳ Ｐゴシック" charset="0"/>
              <a:cs typeface="ＭＳ Ｐゴシック" charset="0"/>
            </a:endParaRPr>
          </a:p>
        </p:txBody>
      </p:sp>
      <p:sp>
        <p:nvSpPr>
          <p:cNvPr id="29700" name="Rectangle 4"/>
          <p:cNvSpPr>
            <a:spLocks noChangeArrowheads="1"/>
          </p:cNvSpPr>
          <p:nvPr/>
        </p:nvSpPr>
        <p:spPr bwMode="auto">
          <a:xfrm rot="-5400000">
            <a:off x="5117306" y="2788444"/>
            <a:ext cx="6742113"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6000" b="1">
                <a:solidFill>
                  <a:schemeClr val="bg1"/>
                </a:solidFill>
              </a:rPr>
              <a:t>Conclusions</a:t>
            </a:r>
          </a:p>
        </p:txBody>
      </p:sp>
      <p:sp>
        <p:nvSpPr>
          <p:cNvPr id="29702" name="Rectangle 6"/>
          <p:cNvSpPr>
            <a:spLocks noChangeArrowheads="1"/>
          </p:cNvSpPr>
          <p:nvPr/>
        </p:nvSpPr>
        <p:spPr bwMode="auto">
          <a:xfrm>
            <a:off x="1524000" y="3505200"/>
            <a:ext cx="6172200" cy="1219200"/>
          </a:xfrm>
          <a:prstGeom prst="rect">
            <a:avLst/>
          </a:prstGeom>
          <a:no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chemeClr val="bg1"/>
                </a:solidFill>
              </a:rPr>
              <a:t>Billy Graham began and ended his </a:t>
            </a:r>
            <a:r>
              <a:rPr lang="en-US" sz="3600" b="1" i="1">
                <a:solidFill>
                  <a:srgbClr val="FFFF00"/>
                </a:solidFill>
              </a:rPr>
              <a:t>ministry</a:t>
            </a:r>
            <a:r>
              <a:rPr lang="en-US" sz="3600" b="1" i="1">
                <a:solidFill>
                  <a:schemeClr val="bg1"/>
                </a:solidFill>
              </a:rPr>
              <a:t> well</a:t>
            </a:r>
            <a:endParaRPr lang="en-US" sz="3200" b="1">
              <a:solidFill>
                <a:schemeClr val="bg1"/>
              </a:solidFill>
            </a:endParaRPr>
          </a:p>
        </p:txBody>
      </p:sp>
      <p:sp>
        <p:nvSpPr>
          <p:cNvPr id="2" name="Rectangle 1">
            <a:extLst>
              <a:ext uri="{FF2B5EF4-FFF2-40B4-BE49-F238E27FC236}">
                <a16:creationId xmlns:a16="http://schemas.microsoft.com/office/drawing/2014/main" id="{8F62DECE-88C2-BCFE-6059-45C7EBCBFF0B}"/>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9698"/>
                                        </p:tgtEl>
                                        <p:attrNameLst>
                                          <p:attrName>style.visibility</p:attrName>
                                        </p:attrNameLst>
                                      </p:cBhvr>
                                      <p:to>
                                        <p:strVal val="visible"/>
                                      </p:to>
                                    </p:set>
                                    <p:anim from="(-#ppt_w/2)" to="(#ppt_x)" calcmode="lin" valueType="num">
                                      <p:cBhvr>
                                        <p:cTn id="15" dur="600" fill="hold">
                                          <p:stCondLst>
                                            <p:cond delay="0"/>
                                          </p:stCondLst>
                                        </p:cTn>
                                        <p:tgtEl>
                                          <p:spTgt spid="29698"/>
                                        </p:tgtEl>
                                        <p:attrNameLst>
                                          <p:attrName>ppt_x</p:attrName>
                                        </p:attrNameLst>
                                      </p:cBhvr>
                                    </p:anim>
                                    <p:anim from="0" to="-1.0" calcmode="lin" valueType="num">
                                      <p:cBhvr>
                                        <p:cTn id="16" dur="200" decel="50000" autoRev="1" fill="hold">
                                          <p:stCondLst>
                                            <p:cond delay="600"/>
                                          </p:stCondLst>
                                        </p:cTn>
                                        <p:tgtEl>
                                          <p:spTgt spid="29698"/>
                                        </p:tgtEl>
                                        <p:attrNameLst>
                                          <p:attrName>xshear</p:attrName>
                                        </p:attrNameLst>
                                      </p:cBhvr>
                                    </p:anim>
                                    <p:animScale>
                                      <p:cBhvr>
                                        <p:cTn id="17" dur="200" decel="100000" autoRev="1" fill="hold">
                                          <p:stCondLst>
                                            <p:cond delay="600"/>
                                          </p:stCondLst>
                                        </p:cTn>
                                        <p:tgtEl>
                                          <p:spTgt spid="29698"/>
                                        </p:tgtEl>
                                      </p:cBhvr>
                                      <p:from x="100000" y="100000"/>
                                      <p:to x="80000" y="100000"/>
                                    </p:animScale>
                                    <p:anim by="(#ppt_h/3+#ppt_w*0.1)" calcmode="lin" valueType="num">
                                      <p:cBhvr additive="sum">
                                        <p:cTn id="18" dur="200" decel="100000" autoRev="1" fill="hold">
                                          <p:stCondLst>
                                            <p:cond delay="600"/>
                                          </p:stCondLst>
                                        </p:cTn>
                                        <p:tgtEl>
                                          <p:spTgt spid="29698"/>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29700"/>
                                        </p:tgtEl>
                                        <p:attrNameLst>
                                          <p:attrName>style.visibility</p:attrName>
                                        </p:attrNameLst>
                                      </p:cBhvr>
                                      <p:to>
                                        <p:strVal val="visible"/>
                                      </p:to>
                                    </p:set>
                                    <p:anim from="(-#ppt_w/2)" to="(#ppt_x)" calcmode="lin" valueType="num">
                                      <p:cBhvr>
                                        <p:cTn id="23" dur="600" fill="hold">
                                          <p:stCondLst>
                                            <p:cond delay="0"/>
                                          </p:stCondLst>
                                        </p:cTn>
                                        <p:tgtEl>
                                          <p:spTgt spid="29700"/>
                                        </p:tgtEl>
                                        <p:attrNameLst>
                                          <p:attrName>ppt_x</p:attrName>
                                        </p:attrNameLst>
                                      </p:cBhvr>
                                    </p:anim>
                                    <p:anim from="0" to="-1.0" calcmode="lin" valueType="num">
                                      <p:cBhvr>
                                        <p:cTn id="24" dur="200" decel="50000" autoRev="1" fill="hold">
                                          <p:stCondLst>
                                            <p:cond delay="600"/>
                                          </p:stCondLst>
                                        </p:cTn>
                                        <p:tgtEl>
                                          <p:spTgt spid="29700"/>
                                        </p:tgtEl>
                                        <p:attrNameLst>
                                          <p:attrName>xshear</p:attrName>
                                        </p:attrNameLst>
                                      </p:cBhvr>
                                    </p:anim>
                                    <p:animScale>
                                      <p:cBhvr>
                                        <p:cTn id="25" dur="200" decel="100000" autoRev="1" fill="hold">
                                          <p:stCondLst>
                                            <p:cond delay="600"/>
                                          </p:stCondLst>
                                        </p:cTn>
                                        <p:tgtEl>
                                          <p:spTgt spid="29700"/>
                                        </p:tgtEl>
                                      </p:cBhvr>
                                      <p:from x="100000" y="100000"/>
                                      <p:to x="80000" y="100000"/>
                                    </p:animScale>
                                    <p:anim by="(#ppt_h/3+#ppt_w*0.1)" calcmode="lin" valueType="num">
                                      <p:cBhvr additive="sum">
                                        <p:cTn id="26" dur="200" decel="100000" autoRev="1" fill="hold">
                                          <p:stCondLst>
                                            <p:cond delay="600"/>
                                          </p:stCondLst>
                                        </p:cTn>
                                        <p:tgtEl>
                                          <p:spTgt spid="2970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P spid="29700" grpId="0"/>
      <p:bldP spid="297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IntrosHoHum"/>
          <p:cNvPicPr>
            <a:picLocks noChangeAspect="1" noChangeArrowheads="1"/>
          </p:cNvPicPr>
          <p:nvPr/>
        </p:nvPicPr>
        <p:blipFill>
          <a:blip r:embed="rId3" cstate="screen">
            <a:extLst>
              <a:ext uri="{28A0092B-C50C-407E-A947-70E740481C1C}">
                <a14:useLocalDpi xmlns:a14="http://schemas.microsoft.com/office/drawing/2010/main"/>
              </a:ext>
            </a:extLst>
          </a:blip>
          <a:srcRect l="15154" t="4004" r="11162" b="58658"/>
          <a:stretch>
            <a:fillRect/>
          </a:stretch>
        </p:blipFill>
        <p:spPr bwMode="auto">
          <a:xfrm>
            <a:off x="0" y="-76200"/>
            <a:ext cx="9144000"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4" name="Rectangle 3"/>
          <p:cNvSpPr>
            <a:spLocks noGrp="1" noChangeArrowheads="1"/>
          </p:cNvSpPr>
          <p:nvPr>
            <p:ph type="subTitle" idx="1"/>
          </p:nvPr>
        </p:nvSpPr>
        <p:spPr>
          <a:xfrm>
            <a:off x="0" y="5638800"/>
            <a:ext cx="9144000" cy="1219200"/>
          </a:xfrm>
          <a:solidFill>
            <a:schemeClr val="bg1"/>
          </a:solidFill>
        </p:spPr>
        <p:txBody>
          <a:bodyPr/>
          <a:lstStyle/>
          <a:p>
            <a:pPr eaLnBrk="1" hangingPunct="1"/>
            <a:r>
              <a:rPr lang="en-US" altLang="ja-JP" b="1">
                <a:latin typeface="Arial" charset="0"/>
                <a:ea typeface="ＭＳ Ｐゴシック" charset="0"/>
                <a:cs typeface="ＭＳ Ｐゴシック" charset="0"/>
              </a:rPr>
              <a:t>"They say it</a:t>
            </a:r>
            <a:r>
              <a:rPr lang="fr-FR" altLang="ja-JP" b="1">
                <a:latin typeface="Arial" charset="0"/>
                <a:ea typeface="ＭＳ Ｐゴシック" charset="0"/>
                <a:cs typeface="ＭＳ Ｐゴシック" charset="0"/>
              </a:rPr>
              <a:t>'</a:t>
            </a:r>
            <a:r>
              <a:rPr lang="en-US" altLang="ja-JP" b="1">
                <a:latin typeface="Arial" charset="0"/>
                <a:ea typeface="ＭＳ Ｐゴシック" charset="0"/>
                <a:cs typeface="ＭＳ Ｐゴシック" charset="0"/>
              </a:rPr>
              <a:t>s a tough church to preach at."</a:t>
            </a:r>
            <a:endParaRPr lang="en-US" b="1">
              <a:latin typeface="Arial" charset="0"/>
              <a:ea typeface="ＭＳ Ｐゴシック" charset="0"/>
              <a:cs typeface="ＭＳ Ｐゴシック" charset="0"/>
            </a:endParaRPr>
          </a:p>
        </p:txBody>
      </p:sp>
      <p:sp>
        <p:nvSpPr>
          <p:cNvPr id="1090562" name="Rectangle 2"/>
          <p:cNvSpPr>
            <a:spLocks noGrp="1" noChangeArrowheads="1"/>
          </p:cNvSpPr>
          <p:nvPr>
            <p:ph type="ctrTitle"/>
          </p:nvPr>
        </p:nvSpPr>
        <p:spPr>
          <a:xfrm>
            <a:off x="0" y="6248400"/>
            <a:ext cx="9144000" cy="609600"/>
          </a:xfrm>
          <a:solidFill>
            <a:srgbClr val="222268"/>
          </a:solidFill>
        </p:spPr>
        <p:txBody>
          <a:bodyPr/>
          <a:lstStyle/>
          <a:p>
            <a:pPr eaLnBrk="1" hangingPunct="1"/>
            <a:r>
              <a:rPr lang="en-US" sz="3600" b="1">
                <a:solidFill>
                  <a:schemeClr val="bg1"/>
                </a:solidFill>
                <a:latin typeface="Arial" charset="0"/>
                <a:ea typeface="ＭＳ Ｐゴシック" charset="0"/>
                <a:cs typeface="ＭＳ Ｐゴシック" charset="0"/>
              </a:rPr>
              <a:t>Get their attention early or else!</a:t>
            </a:r>
            <a:endParaRPr lang="en-US" sz="5400" b="1">
              <a:solidFill>
                <a:schemeClr val="bg1"/>
              </a:solidFill>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90562"/>
                                        </p:tgtEl>
                                        <p:attrNameLst>
                                          <p:attrName>style.visibility</p:attrName>
                                        </p:attrNameLst>
                                      </p:cBhvr>
                                      <p:to>
                                        <p:strVal val="visible"/>
                                      </p:to>
                                    </p:set>
                                    <p:animEffect transition="in" filter="checkerboard(across)">
                                      <p:cBhvr>
                                        <p:cTn id="7" dur="500"/>
                                        <p:tgtEl>
                                          <p:spTgt spid="1090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9880" name="Picture 8" descr="N2010_remote_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85800"/>
            <a:ext cx="8523288"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59878" name="Picture 6" descr="P402306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0413" y="569913"/>
            <a:ext cx="7621587" cy="5716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59874" name="Rectangle 2"/>
          <p:cNvSpPr>
            <a:spLocks noGrp="1" noChangeArrowheads="1"/>
          </p:cNvSpPr>
          <p:nvPr>
            <p:ph type="title"/>
          </p:nvPr>
        </p:nvSpPr>
        <p:spPr>
          <a:xfrm>
            <a:off x="685800" y="457200"/>
            <a:ext cx="7772400" cy="914400"/>
          </a:xfrm>
        </p:spPr>
        <p:txBody>
          <a:bodyPr/>
          <a:lstStyle/>
          <a:p>
            <a:pPr eaLnBrk="1" hangingPunct="1">
              <a:defRPr/>
            </a:pPr>
            <a:r>
              <a:rPr lang="en-US" b="1" dirty="0">
                <a:effectLst>
                  <a:glow rad="355600">
                    <a:schemeClr val="bg1">
                      <a:alpha val="75000"/>
                    </a:schemeClr>
                  </a:glow>
                </a:effectLst>
                <a:latin typeface="Arial" charset="0"/>
                <a:ea typeface="ＭＳ Ｐゴシック" charset="0"/>
                <a:cs typeface="ＭＳ Ｐゴシック" charset="0"/>
              </a:rPr>
              <a:t>The Remote Syndrome</a:t>
            </a:r>
          </a:p>
        </p:txBody>
      </p:sp>
      <p:sp>
        <p:nvSpPr>
          <p:cNvPr id="1359875" name="Rectangle 3"/>
          <p:cNvSpPr>
            <a:spLocks noGrp="1" noChangeArrowheads="1"/>
          </p:cNvSpPr>
          <p:nvPr>
            <p:ph type="body" idx="1"/>
          </p:nvPr>
        </p:nvSpPr>
        <p:spPr>
          <a:xfrm>
            <a:off x="0" y="3962400"/>
            <a:ext cx="5257800" cy="2895600"/>
          </a:xfrm>
          <a:solidFill>
            <a:srgbClr val="000000"/>
          </a:solidFill>
        </p:spPr>
        <p:txBody>
          <a:bodyPr/>
          <a:lstStyle/>
          <a:p>
            <a:pPr eaLnBrk="1" hangingPunct="1"/>
            <a:r>
              <a:rPr lang="en-US" sz="2800">
                <a:solidFill>
                  <a:schemeClr val="bg1"/>
                </a:solidFill>
                <a:latin typeface="Arial" charset="0"/>
                <a:ea typeface="ＭＳ Ｐゴシック" charset="0"/>
                <a:cs typeface="ＭＳ Ｐゴシック" charset="0"/>
              </a:rPr>
              <a:t>Audiences have </a:t>
            </a:r>
            <a:r>
              <a:rPr lang="en-US" altLang="ja-JP" sz="2800">
                <a:solidFill>
                  <a:schemeClr val="bg1"/>
                </a:solidFill>
                <a:latin typeface="Arial" charset="0"/>
                <a:ea typeface="ＭＳ Ｐゴシック" charset="0"/>
                <a:cs typeface="ＭＳ Ｐゴシック" charset="0"/>
              </a:rPr>
              <a:t>"remotes" in their heads and can switch channels at any moment when they sense something else is more interesting!  Work to keep their interest!</a:t>
            </a:r>
            <a:endParaRPr lang="en-US" sz="2800">
              <a:solidFill>
                <a:schemeClr val="bg1"/>
              </a:solidFill>
              <a:latin typeface="Arial" charset="0"/>
              <a:ea typeface="ＭＳ Ｐゴシック" charset="0"/>
              <a:cs typeface="ＭＳ Ｐゴシック" charset="0"/>
            </a:endParaRPr>
          </a:p>
        </p:txBody>
      </p:sp>
      <p:grpSp>
        <p:nvGrpSpPr>
          <p:cNvPr id="2" name="Group 11"/>
          <p:cNvGrpSpPr>
            <a:grpSpLocks/>
          </p:cNvGrpSpPr>
          <p:nvPr/>
        </p:nvGrpSpPr>
        <p:grpSpPr bwMode="auto">
          <a:xfrm rot="-4614363">
            <a:off x="952500" y="1409700"/>
            <a:ext cx="1371600" cy="1295400"/>
            <a:chOff x="1776" y="912"/>
            <a:chExt cx="864" cy="816"/>
          </a:xfrm>
        </p:grpSpPr>
        <p:sp>
          <p:nvSpPr>
            <p:cNvPr id="122892" name="AutoShape 10"/>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vert="eaVert" wrap="none" anchor="ctr"/>
            <a:lstStyle/>
            <a:p>
              <a:pPr algn="ctr"/>
              <a:endParaRPr lang="en-US"/>
            </a:p>
          </p:txBody>
        </p:sp>
        <p:pic>
          <p:nvPicPr>
            <p:cNvPr id="122893" name="Picture 9" descr="N2010_remote_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 y="1080"/>
              <a:ext cx="576"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 name="Group 12"/>
          <p:cNvGrpSpPr>
            <a:grpSpLocks/>
          </p:cNvGrpSpPr>
          <p:nvPr/>
        </p:nvGrpSpPr>
        <p:grpSpPr bwMode="auto">
          <a:xfrm rot="-1521281">
            <a:off x="5105400" y="1447800"/>
            <a:ext cx="1371600" cy="1295400"/>
            <a:chOff x="1776" y="912"/>
            <a:chExt cx="864" cy="816"/>
          </a:xfrm>
        </p:grpSpPr>
        <p:sp>
          <p:nvSpPr>
            <p:cNvPr id="122890" name="AutoShape 13"/>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wrap="none" anchor="ctr"/>
            <a:lstStyle/>
            <a:p>
              <a:pPr algn="ctr"/>
              <a:endParaRPr lang="en-US"/>
            </a:p>
          </p:txBody>
        </p:sp>
        <p:pic>
          <p:nvPicPr>
            <p:cNvPr id="122891" name="Picture 14" descr="N2010_remote_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 y="1080"/>
              <a:ext cx="576"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 name="Group 15"/>
          <p:cNvGrpSpPr>
            <a:grpSpLocks/>
          </p:cNvGrpSpPr>
          <p:nvPr/>
        </p:nvGrpSpPr>
        <p:grpSpPr bwMode="auto">
          <a:xfrm rot="6637950">
            <a:off x="7810500" y="3619500"/>
            <a:ext cx="1371600" cy="1295400"/>
            <a:chOff x="1776" y="912"/>
            <a:chExt cx="864" cy="816"/>
          </a:xfrm>
        </p:grpSpPr>
        <p:sp>
          <p:nvSpPr>
            <p:cNvPr id="122888" name="AutoShape 16"/>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rot="10800000" vert="eaVert" wrap="none" anchor="ctr"/>
            <a:lstStyle/>
            <a:p>
              <a:pPr algn="ctr"/>
              <a:endParaRPr lang="en-US"/>
            </a:p>
          </p:txBody>
        </p:sp>
        <p:pic>
          <p:nvPicPr>
            <p:cNvPr id="122889" name="Picture 17" descr="N2010_remote_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20" y="1080"/>
              <a:ext cx="576"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59880"/>
                                        </p:tgtEl>
                                        <p:attrNameLst>
                                          <p:attrName>style.visibility</p:attrName>
                                        </p:attrNameLst>
                                      </p:cBhvr>
                                      <p:to>
                                        <p:strVal val="visible"/>
                                      </p:to>
                                    </p:set>
                                    <p:animEffect transition="in" filter="dissolve">
                                      <p:cBhvr>
                                        <p:cTn id="7" dur="500"/>
                                        <p:tgtEl>
                                          <p:spTgt spid="1359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59874"/>
                                        </p:tgtEl>
                                        <p:attrNameLst>
                                          <p:attrName>style.visibility</p:attrName>
                                        </p:attrNameLst>
                                      </p:cBhvr>
                                      <p:to>
                                        <p:strVal val="visible"/>
                                      </p:to>
                                    </p:set>
                                    <p:animEffect transition="in" filter="dissolve">
                                      <p:cBhvr>
                                        <p:cTn id="12" dur="500"/>
                                        <p:tgtEl>
                                          <p:spTgt spid="13598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59878"/>
                                        </p:tgtEl>
                                        <p:attrNameLst>
                                          <p:attrName>style.visibility</p:attrName>
                                        </p:attrNameLst>
                                      </p:cBhvr>
                                      <p:to>
                                        <p:strVal val="visible"/>
                                      </p:to>
                                    </p:set>
                                    <p:animEffect transition="in" filter="dissolve">
                                      <p:cBhvr>
                                        <p:cTn id="17" dur="500"/>
                                        <p:tgtEl>
                                          <p:spTgt spid="13598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59875">
                                            <p:bg/>
                                          </p:spTgt>
                                        </p:tgtEl>
                                        <p:attrNameLst>
                                          <p:attrName>style.visibility</p:attrName>
                                        </p:attrNameLst>
                                      </p:cBhvr>
                                      <p:to>
                                        <p:strVal val="visible"/>
                                      </p:to>
                                    </p:set>
                                    <p:animEffect transition="in" filter="dissolve">
                                      <p:cBhvr>
                                        <p:cTn id="22" dur="500"/>
                                        <p:tgtEl>
                                          <p:spTgt spid="1359875">
                                            <p:bg/>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59875">
                                            <p:txEl>
                                              <p:pRg st="0" end="0"/>
                                            </p:txEl>
                                          </p:spTgt>
                                        </p:tgtEl>
                                        <p:attrNameLst>
                                          <p:attrName>style.visibility</p:attrName>
                                        </p:attrNameLst>
                                      </p:cBhvr>
                                      <p:to>
                                        <p:strVal val="visible"/>
                                      </p:to>
                                    </p:set>
                                    <p:animEffect transition="in" filter="dissolve">
                                      <p:cBhvr>
                                        <p:cTn id="25" dur="500"/>
                                        <p:tgtEl>
                                          <p:spTgt spid="1359875">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dissolv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7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4" descr="ChurchAudie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25500"/>
            <a:ext cx="9144000" cy="610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0" name="Rectangle 2"/>
          <p:cNvSpPr>
            <a:spLocks noGrp="1" noChangeArrowheads="1"/>
          </p:cNvSpPr>
          <p:nvPr>
            <p:ph type="ctrTitle"/>
          </p:nvPr>
        </p:nvSpPr>
        <p:spPr>
          <a:xfrm>
            <a:off x="179512" y="0"/>
            <a:ext cx="8964488" cy="762000"/>
          </a:xfrm>
        </p:spPr>
        <p:txBody>
          <a:bodyPr/>
          <a:lstStyle/>
          <a:p>
            <a:pPr algn="l" eaLnBrk="1" hangingPunct="1"/>
            <a:r>
              <a:rPr lang="en-US" sz="3600" b="1">
                <a:latin typeface="Arial" charset="0"/>
                <a:ea typeface="ＭＳ Ｐゴシック" charset="0"/>
                <a:cs typeface="ＭＳ Ｐゴシック" charset="0"/>
              </a:rPr>
              <a:t>What do you think of these openers?</a:t>
            </a:r>
          </a:p>
        </p:txBody>
      </p:sp>
      <p:sp>
        <p:nvSpPr>
          <p:cNvPr id="1364995" name="Rectangle 3"/>
          <p:cNvSpPr>
            <a:spLocks noGrp="1" noChangeArrowheads="1"/>
          </p:cNvSpPr>
          <p:nvPr>
            <p:ph type="subTitle" idx="1"/>
          </p:nvPr>
        </p:nvSpPr>
        <p:spPr>
          <a:xfrm>
            <a:off x="9144000" y="4724400"/>
            <a:ext cx="5029200" cy="1295400"/>
          </a:xfrm>
          <a:effectLst>
            <a:outerShdw blurRad="63500" dist="35921" dir="2700000" algn="ctr" rotWithShape="0">
              <a:schemeClr val="tx2">
                <a:alpha val="74998"/>
              </a:schemeClr>
            </a:outerShdw>
          </a:effectLst>
        </p:spPr>
        <p:txBody>
          <a:bodyPr/>
          <a:lstStyle/>
          <a:p>
            <a:pPr eaLnBrk="1" hangingPunct="1">
              <a:defRPr/>
            </a:pPr>
            <a:r>
              <a:rPr lang="en-US" b="1" dirty="0">
                <a:solidFill>
                  <a:schemeClr val="accent1"/>
                </a:solidFill>
                <a:latin typeface="Arial" charset="0"/>
                <a:ea typeface="ＭＳ Ｐゴシック" charset="0"/>
                <a:cs typeface="ＭＳ Ｐゴシック" charset="0"/>
              </a:rPr>
              <a:t>Lewis B. </a:t>
            </a:r>
            <a:r>
              <a:rPr lang="en-US" b="1" dirty="0" err="1">
                <a:solidFill>
                  <a:schemeClr val="accent1"/>
                </a:solidFill>
                <a:latin typeface="Arial" charset="0"/>
                <a:ea typeface="ＭＳ Ｐゴシック" charset="0"/>
                <a:cs typeface="ＭＳ Ｐゴシック" charset="0"/>
              </a:rPr>
              <a:t>Smedes</a:t>
            </a:r>
            <a:r>
              <a:rPr lang="en-US" b="1" dirty="0">
                <a:solidFill>
                  <a:schemeClr val="accent1"/>
                </a:solidFill>
                <a:latin typeface="Arial" charset="0"/>
                <a:ea typeface="ＭＳ Ｐゴシック" charset="0"/>
                <a:cs typeface="ＭＳ Ｐゴシック" charset="0"/>
              </a:rPr>
              <a:t> describes it well…</a:t>
            </a:r>
          </a:p>
        </p:txBody>
      </p:sp>
      <p:sp>
        <p:nvSpPr>
          <p:cNvPr id="124932" name="Text Box 5"/>
          <p:cNvSpPr txBox="1">
            <a:spLocks noChangeArrowheads="1"/>
          </p:cNvSpPr>
          <p:nvPr/>
        </p:nvSpPr>
        <p:spPr bwMode="auto">
          <a:xfrm>
            <a:off x="9396413" y="5949950"/>
            <a:ext cx="7432675" cy="4572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chemeClr val="accent1"/>
                </a:solidFill>
              </a:rPr>
              <a:t>In Hostetler, </a:t>
            </a:r>
            <a:r>
              <a:rPr lang="en-US" b="1" i="1">
                <a:solidFill>
                  <a:schemeClr val="accent1"/>
                </a:solidFill>
              </a:rPr>
              <a:t>Introducing the Sermon, 27</a:t>
            </a:r>
          </a:p>
        </p:txBody>
      </p:sp>
      <p:sp>
        <p:nvSpPr>
          <p:cNvPr id="6" name="Rectangle 2"/>
          <p:cNvSpPr txBox="1">
            <a:spLocks noChangeArrowheads="1"/>
          </p:cNvSpPr>
          <p:nvPr/>
        </p:nvSpPr>
        <p:spPr bwMode="auto">
          <a:xfrm>
            <a:off x="9158784" y="1844824"/>
            <a:ext cx="9144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atin typeface="Arial" charset="0"/>
                <a:ea typeface="ＭＳ Ｐゴシック" charset="0"/>
                <a:cs typeface="ＭＳ Ｐゴシック" charset="0"/>
              </a:rPr>
              <a:t>What are they </a:t>
            </a:r>
            <a:r>
              <a:rPr lang="en-US" i="1">
                <a:latin typeface="Arial" charset="0"/>
                <a:ea typeface="ＭＳ Ｐゴシック" charset="0"/>
                <a:cs typeface="ＭＳ Ｐゴシック" charset="0"/>
              </a:rPr>
              <a:t>really</a:t>
            </a:r>
            <a:r>
              <a:rPr lang="en-US">
                <a:latin typeface="Arial" charset="0"/>
                <a:ea typeface="ＭＳ Ｐゴシック" charset="0"/>
                <a:cs typeface="ＭＳ Ｐゴシック" charset="0"/>
              </a:rPr>
              <a:t> thinking?</a:t>
            </a:r>
          </a:p>
        </p:txBody>
      </p:sp>
      <p:sp>
        <p:nvSpPr>
          <p:cNvPr id="7" name="Text Box 5"/>
          <p:cNvSpPr txBox="1">
            <a:spLocks noChangeArrowheads="1"/>
          </p:cNvSpPr>
          <p:nvPr/>
        </p:nvSpPr>
        <p:spPr bwMode="auto">
          <a:xfrm>
            <a:off x="8518525" y="39688"/>
            <a:ext cx="523875" cy="457200"/>
          </a:xfrm>
          <a:prstGeom prst="rect">
            <a:avLst/>
          </a:prstGeom>
          <a:solidFill>
            <a:srgbClr val="000000"/>
          </a:solidFill>
          <a:ln>
            <a:noFill/>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76</a:t>
            </a:r>
            <a:endParaRPr lang="en-US">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4" descr="glow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978" name="Rectangle 2"/>
          <p:cNvSpPr>
            <a:spLocks noGrp="1" noChangeArrowheads="1"/>
          </p:cNvSpPr>
          <p:nvPr>
            <p:ph type="ctrTitle"/>
          </p:nvPr>
        </p:nvSpPr>
        <p:spPr>
          <a:xfrm>
            <a:off x="1143000" y="762000"/>
            <a:ext cx="6934200" cy="3581400"/>
          </a:xfrm>
        </p:spPr>
        <p:txBody>
          <a:bodyPr/>
          <a:lstStyle/>
          <a:p>
            <a:pPr eaLnBrk="1" hangingPunct="1"/>
            <a:r>
              <a:rPr lang="en-US" altLang="ja-JP" sz="4800" b="1">
                <a:latin typeface="acme secret agent" charset="0"/>
                <a:ea typeface="ＭＳ Ｐゴシック" charset="0"/>
                <a:cs typeface="ＭＳ Ｐゴシック" charset="0"/>
              </a:rPr>
              <a:t>"Wasn</a:t>
            </a:r>
            <a:r>
              <a:rPr lang="fr-FR" altLang="ja-JP" sz="4800" b="1">
                <a:latin typeface="acme secret agent" charset="0"/>
                <a:ea typeface="ＭＳ Ｐゴシック" charset="0"/>
                <a:cs typeface="ＭＳ Ｐゴシック" charset="0"/>
              </a:rPr>
              <a:t>'</a:t>
            </a:r>
            <a:r>
              <a:rPr lang="en-US" altLang="ja-JP" sz="4800" b="1">
                <a:latin typeface="acme secret agent" charset="0"/>
                <a:ea typeface="ＭＳ Ｐゴシック" charset="0"/>
                <a:cs typeface="ＭＳ Ｐゴシック" charset="0"/>
              </a:rPr>
              <a:t>t everybody expecting a resurrection?"</a:t>
            </a:r>
            <a:endParaRPr lang="en-US">
              <a:latin typeface="acme secret agent" charset="0"/>
              <a:ea typeface="ＭＳ Ｐゴシック" charset="0"/>
              <a:cs typeface="ＭＳ Ｐゴシック" charset="0"/>
            </a:endParaRPr>
          </a:p>
        </p:txBody>
      </p:sp>
      <p:sp>
        <p:nvSpPr>
          <p:cNvPr id="1341443" name="Rectangle 3"/>
          <p:cNvSpPr>
            <a:spLocks noGrp="1" noChangeArrowheads="1"/>
          </p:cNvSpPr>
          <p:nvPr>
            <p:ph type="subTitle" idx="1"/>
          </p:nvPr>
        </p:nvSpPr>
        <p:spPr>
          <a:xfrm>
            <a:off x="1676400" y="4953000"/>
            <a:ext cx="6019800" cy="1905000"/>
          </a:xfrm>
        </p:spPr>
        <p:txBody>
          <a:bodyPr/>
          <a:lstStyle/>
          <a:p>
            <a:pPr eaLnBrk="1" hangingPunct="1"/>
            <a:r>
              <a:rPr lang="en-US" b="1">
                <a:latin typeface="Arial" charset="0"/>
                <a:ea typeface="ＭＳ Ｐゴシック" charset="0"/>
                <a:cs typeface="ＭＳ Ｐゴシック" charset="0"/>
              </a:rPr>
              <a:t>Do you think this is a good first sentence for a sermon?  </a:t>
            </a:r>
          </a:p>
          <a:p>
            <a:pPr eaLnBrk="1" hangingPunct="1"/>
            <a:r>
              <a:rPr lang="en-US" b="1">
                <a:latin typeface="Arial" charset="0"/>
                <a:ea typeface="ＭＳ Ｐゴシック" charset="0"/>
                <a:cs typeface="ＭＳ Ｐゴシック" charset="0"/>
              </a:rPr>
              <a:t>Why or why not?</a:t>
            </a:r>
          </a:p>
        </p:txBody>
      </p:sp>
      <p:sp>
        <p:nvSpPr>
          <p:cNvPr id="1341445" name="Text Box 5"/>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76</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41443">
                                            <p:txEl>
                                              <p:pRg st="0" end="0"/>
                                            </p:txEl>
                                          </p:spTgt>
                                        </p:tgtEl>
                                        <p:attrNameLst>
                                          <p:attrName>style.visibility</p:attrName>
                                        </p:attrNameLst>
                                      </p:cBhvr>
                                      <p:to>
                                        <p:strVal val="visible"/>
                                      </p:to>
                                    </p:set>
                                    <p:animEffect transition="in" filter="slide(fromBottom)">
                                      <p:cBhvr>
                                        <p:cTn id="7" dur="500"/>
                                        <p:tgtEl>
                                          <p:spTgt spid="1341443">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41443">
                                            <p:txEl>
                                              <p:pRg st="1" end="1"/>
                                            </p:txEl>
                                          </p:spTgt>
                                        </p:tgtEl>
                                        <p:attrNameLst>
                                          <p:attrName>style.visibility</p:attrName>
                                        </p:attrNameLst>
                                      </p:cBhvr>
                                      <p:to>
                                        <p:strVal val="visible"/>
                                      </p:to>
                                    </p:set>
                                    <p:animEffect transition="in" filter="slide(fromBottom)">
                                      <p:cBhvr>
                                        <p:cTn id="11" dur="500"/>
                                        <p:tgtEl>
                                          <p:spTgt spid="134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4" descr="wreck0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4514" name="Rectangle 2"/>
          <p:cNvSpPr>
            <a:spLocks noGrp="1" noChangeArrowheads="1"/>
          </p:cNvSpPr>
          <p:nvPr>
            <p:ph type="title"/>
          </p:nvPr>
        </p:nvSpPr>
        <p:spPr>
          <a:xfrm>
            <a:off x="152400" y="533400"/>
            <a:ext cx="8915400" cy="990600"/>
          </a:xfrm>
          <a:solidFill>
            <a:schemeClr val="accent1"/>
          </a:solidFill>
          <a:effectLst>
            <a:outerShdw blurRad="63500" dist="35921" dir="2700000" algn="ctr" rotWithShape="0">
              <a:schemeClr val="bg1">
                <a:alpha val="74998"/>
              </a:schemeClr>
            </a:outerShdw>
          </a:effectLst>
        </p:spPr>
        <p:txBody>
          <a:bodyPr/>
          <a:lstStyle/>
          <a:p>
            <a:pPr eaLnBrk="1" hangingPunct="1">
              <a:defRPr/>
            </a:pPr>
            <a:r>
              <a:rPr lang="en-US" altLang="ja-JP" sz="3200" b="1" dirty="0">
                <a:latin typeface="Arial" charset="0"/>
                <a:ea typeface="ＭＳ Ｐゴシック" charset="0"/>
                <a:cs typeface="ＭＳ Ｐゴシック" charset="0"/>
              </a:rPr>
              <a:t>"If you wanted to destroy a society without the use of weapons, how would you do it?"</a:t>
            </a:r>
            <a:endParaRPr lang="en-US" sz="3200" b="1" dirty="0">
              <a:latin typeface="Arial" charset="0"/>
              <a:ea typeface="ＭＳ Ｐゴシック" charset="0"/>
              <a:cs typeface="ＭＳ Ｐゴシック" charset="0"/>
            </a:endParaRPr>
          </a:p>
        </p:txBody>
      </p:sp>
      <p:sp>
        <p:nvSpPr>
          <p:cNvPr id="129027" name="Rectangle 3"/>
          <p:cNvSpPr>
            <a:spLocks noGrp="1" noChangeArrowheads="1"/>
          </p:cNvSpPr>
          <p:nvPr>
            <p:ph type="body" idx="1"/>
          </p:nvPr>
        </p:nvSpPr>
        <p:spPr>
          <a:xfrm>
            <a:off x="381000" y="5943600"/>
            <a:ext cx="8534400" cy="533400"/>
          </a:xfrm>
          <a:solidFill>
            <a:schemeClr val="accent1"/>
          </a:solidFill>
        </p:spPr>
        <p:txBody>
          <a:bodyPr/>
          <a:lstStyle/>
          <a:p>
            <a:pPr marL="0" indent="0" algn="ctr" eaLnBrk="1" hangingPunct="1">
              <a:buFontTx/>
              <a:buNone/>
            </a:pPr>
            <a:r>
              <a:rPr lang="en-US" sz="2800" b="1">
                <a:latin typeface="Arial" charset="0"/>
                <a:ea typeface="ＭＳ Ｐゴシック" charset="0"/>
                <a:cs typeface="ＭＳ Ｐゴシック" charset="0"/>
              </a:rPr>
              <a:t>Is this one a good opener?  Why or why not?</a:t>
            </a:r>
          </a:p>
        </p:txBody>
      </p:sp>
      <p:sp>
        <p:nvSpPr>
          <p:cNvPr id="1344517" name="Text Box 5"/>
          <p:cNvSpPr txBox="1">
            <a:spLocks noChangeArrowheads="1"/>
          </p:cNvSpPr>
          <p:nvPr/>
        </p:nvSpPr>
        <p:spPr bwMode="auto">
          <a:xfrm>
            <a:off x="8518525" y="39688"/>
            <a:ext cx="523875" cy="457200"/>
          </a:xfrm>
          <a:prstGeom prst="rect">
            <a:avLst/>
          </a:prstGeom>
          <a:solidFill>
            <a:srgbClr val="FF0000"/>
          </a:solid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76</a:t>
            </a:r>
            <a:endParaRPr 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4" descr="christianChurchOld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3490" name="Rectangle 2"/>
          <p:cNvSpPr>
            <a:spLocks noGrp="1" noChangeArrowheads="1"/>
          </p:cNvSpPr>
          <p:nvPr>
            <p:ph type="title"/>
          </p:nvPr>
        </p:nvSpPr>
        <p:spPr>
          <a:xfrm>
            <a:off x="685800" y="1066800"/>
            <a:ext cx="7772400" cy="1828800"/>
          </a:xfrm>
          <a:effectLst>
            <a:outerShdw blurRad="63500" dist="35921" dir="2700000" algn="ctr" rotWithShape="0">
              <a:schemeClr val="bg1">
                <a:alpha val="74998"/>
              </a:schemeClr>
            </a:outerShdw>
          </a:effectLst>
        </p:spPr>
        <p:txBody>
          <a:bodyPr/>
          <a:lstStyle/>
          <a:p>
            <a:pPr eaLnBrk="1" hangingPunct="1">
              <a:defRPr/>
            </a:pPr>
            <a:r>
              <a:rPr lang="en-US" altLang="ja-JP" b="1" dirty="0">
                <a:effectLst>
                  <a:glow rad="152400">
                    <a:schemeClr val="bg1"/>
                  </a:glow>
                </a:effectLst>
                <a:latin typeface="Arial" charset="0"/>
                <a:ea typeface="ＭＳ Ｐゴシック" charset="0"/>
                <a:cs typeface="ＭＳ Ｐゴシック" charset="0"/>
              </a:rPr>
              <a:t>"At first, this proposition may seem contradictory."</a:t>
            </a:r>
            <a:endParaRPr lang="en-US" b="1" dirty="0">
              <a:effectLst>
                <a:glow rad="152400">
                  <a:schemeClr val="bg1"/>
                </a:glow>
              </a:effectLst>
              <a:latin typeface="Arial" charset="0"/>
              <a:ea typeface="ＭＳ Ｐゴシック" charset="0"/>
              <a:cs typeface="ＭＳ Ｐゴシック" charset="0"/>
            </a:endParaRPr>
          </a:p>
        </p:txBody>
      </p:sp>
      <p:sp>
        <p:nvSpPr>
          <p:cNvPr id="1343491" name="Rectangle 3"/>
          <p:cNvSpPr>
            <a:spLocks noGrp="1" noChangeArrowheads="1"/>
          </p:cNvSpPr>
          <p:nvPr>
            <p:ph type="body" idx="1"/>
          </p:nvPr>
        </p:nvSpPr>
        <p:spPr>
          <a:xfrm>
            <a:off x="104775" y="4724400"/>
            <a:ext cx="8734425" cy="1447800"/>
          </a:xfrm>
        </p:spPr>
        <p:txBody>
          <a:bodyPr/>
          <a:lstStyle/>
          <a:p>
            <a:pPr marL="0" indent="0" algn="ctr" eaLnBrk="1" hangingPunct="1">
              <a:lnSpc>
                <a:spcPct val="90000"/>
              </a:lnSpc>
              <a:buFontTx/>
              <a:buNone/>
              <a:defRPr/>
            </a:pPr>
            <a:r>
              <a:rPr lang="en-US" b="1" dirty="0">
                <a:effectLst>
                  <a:glow rad="152400">
                    <a:schemeClr val="bg1"/>
                  </a:glow>
                </a:effectLst>
                <a:latin typeface="Arial" charset="0"/>
                <a:ea typeface="ＭＳ Ｐゴシック" charset="0"/>
                <a:cs typeface="ＭＳ Ｐゴシック" charset="0"/>
              </a:rPr>
              <a:t>(Referring to the sermon title, </a:t>
            </a:r>
            <a:br>
              <a:rPr lang="en-US" b="1" dirty="0">
                <a:effectLst>
                  <a:glow rad="152400">
                    <a:schemeClr val="bg1"/>
                  </a:glow>
                </a:effectLst>
                <a:latin typeface="Arial" charset="0"/>
                <a:ea typeface="ＭＳ Ｐゴシック" charset="0"/>
                <a:cs typeface="ＭＳ Ｐゴシック" charset="0"/>
              </a:rPr>
            </a:br>
            <a:r>
              <a:rPr lang="en-US" altLang="ja-JP" b="1" dirty="0">
                <a:effectLst>
                  <a:glow rad="152400">
                    <a:schemeClr val="bg1"/>
                  </a:glow>
                </a:effectLst>
                <a:latin typeface="Arial" charset="0"/>
                <a:ea typeface="ＭＳ Ｐゴシック" charset="0"/>
                <a:cs typeface="ＭＳ Ｐゴシック" charset="0"/>
              </a:rPr>
              <a:t>"What the World Needs is Fewer Churches and More Bodies of Christ.")</a:t>
            </a:r>
            <a:endParaRPr lang="en-US" b="1" dirty="0">
              <a:effectLst>
                <a:glow rad="152400">
                  <a:schemeClr val="bg1"/>
                </a:glow>
              </a:effectLst>
              <a:latin typeface="Arial" charset="0"/>
              <a:ea typeface="ＭＳ Ｐゴシック" charset="0"/>
              <a:cs typeface="ＭＳ Ｐゴシック" charset="0"/>
            </a:endParaRPr>
          </a:p>
        </p:txBody>
      </p:sp>
      <p:sp>
        <p:nvSpPr>
          <p:cNvPr id="131076" name="Text Box 5"/>
          <p:cNvSpPr txBox="1">
            <a:spLocks noChangeArrowheads="1"/>
          </p:cNvSpPr>
          <p:nvPr/>
        </p:nvSpPr>
        <p:spPr bwMode="auto">
          <a:xfrm>
            <a:off x="5773738" y="6400800"/>
            <a:ext cx="3370262" cy="45720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rPr>
              <a:t>Good beginning or not?</a:t>
            </a:r>
          </a:p>
        </p:txBody>
      </p:sp>
      <p:sp>
        <p:nvSpPr>
          <p:cNvPr id="1343494" name="Text Box 6"/>
          <p:cNvSpPr txBox="1">
            <a:spLocks noChangeArrowheads="1"/>
          </p:cNvSpPr>
          <p:nvPr/>
        </p:nvSpPr>
        <p:spPr bwMode="auto">
          <a:xfrm>
            <a:off x="8518525" y="39688"/>
            <a:ext cx="523875" cy="457200"/>
          </a:xfrm>
          <a:prstGeom prst="rect">
            <a:avLst/>
          </a:prstGeom>
          <a:solidFill>
            <a:schemeClr val="hlink"/>
          </a:solid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76</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43491">
                                            <p:txEl>
                                              <p:pRg st="0" end="0"/>
                                            </p:txEl>
                                          </p:spTgt>
                                        </p:tgtEl>
                                        <p:attrNameLst>
                                          <p:attrName>style.visibility</p:attrName>
                                        </p:attrNameLst>
                                      </p:cBhvr>
                                      <p:to>
                                        <p:strVal val="visible"/>
                                      </p:to>
                                    </p:set>
                                    <p:animEffect transition="in" filter="wipe(down)">
                                      <p:cBhvr>
                                        <p:cTn id="7" dur="580">
                                          <p:stCondLst>
                                            <p:cond delay="0"/>
                                          </p:stCondLst>
                                        </p:cTn>
                                        <p:tgtEl>
                                          <p:spTgt spid="1343491">
                                            <p:txEl>
                                              <p:pRg st="0" end="0"/>
                                            </p:txEl>
                                          </p:spTgt>
                                        </p:tgtEl>
                                      </p:cBhvr>
                                    </p:animEffect>
                                    <p:anim calcmode="lin" valueType="num">
                                      <p:cBhvr>
                                        <p:cTn id="8" dur="1822" tmFilter="0,0; 0.14,0.36; 0.43,0.73; 0.71,0.91; 1.0,1.0">
                                          <p:stCondLst>
                                            <p:cond delay="0"/>
                                          </p:stCondLst>
                                        </p:cTn>
                                        <p:tgtEl>
                                          <p:spTgt spid="134349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4349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4349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4349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4349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43491">
                                            <p:txEl>
                                              <p:pRg st="0" end="0"/>
                                            </p:txEl>
                                          </p:spTgt>
                                        </p:tgtEl>
                                      </p:cBhvr>
                                      <p:to x="100000" y="60000"/>
                                    </p:animScale>
                                    <p:animScale>
                                      <p:cBhvr>
                                        <p:cTn id="14" dur="166" decel="50000">
                                          <p:stCondLst>
                                            <p:cond delay="676"/>
                                          </p:stCondLst>
                                        </p:cTn>
                                        <p:tgtEl>
                                          <p:spTgt spid="1343491">
                                            <p:txEl>
                                              <p:pRg st="0" end="0"/>
                                            </p:txEl>
                                          </p:spTgt>
                                        </p:tgtEl>
                                      </p:cBhvr>
                                      <p:to x="100000" y="100000"/>
                                    </p:animScale>
                                    <p:animScale>
                                      <p:cBhvr>
                                        <p:cTn id="15" dur="26">
                                          <p:stCondLst>
                                            <p:cond delay="1312"/>
                                          </p:stCondLst>
                                        </p:cTn>
                                        <p:tgtEl>
                                          <p:spTgt spid="1343491">
                                            <p:txEl>
                                              <p:pRg st="0" end="0"/>
                                            </p:txEl>
                                          </p:spTgt>
                                        </p:tgtEl>
                                      </p:cBhvr>
                                      <p:to x="100000" y="80000"/>
                                    </p:animScale>
                                    <p:animScale>
                                      <p:cBhvr>
                                        <p:cTn id="16" dur="166" decel="50000">
                                          <p:stCondLst>
                                            <p:cond delay="1338"/>
                                          </p:stCondLst>
                                        </p:cTn>
                                        <p:tgtEl>
                                          <p:spTgt spid="1343491">
                                            <p:txEl>
                                              <p:pRg st="0" end="0"/>
                                            </p:txEl>
                                          </p:spTgt>
                                        </p:tgtEl>
                                      </p:cBhvr>
                                      <p:to x="100000" y="100000"/>
                                    </p:animScale>
                                    <p:animScale>
                                      <p:cBhvr>
                                        <p:cTn id="17" dur="26">
                                          <p:stCondLst>
                                            <p:cond delay="1642"/>
                                          </p:stCondLst>
                                        </p:cTn>
                                        <p:tgtEl>
                                          <p:spTgt spid="1343491">
                                            <p:txEl>
                                              <p:pRg st="0" end="0"/>
                                            </p:txEl>
                                          </p:spTgt>
                                        </p:tgtEl>
                                      </p:cBhvr>
                                      <p:to x="100000" y="90000"/>
                                    </p:animScale>
                                    <p:animScale>
                                      <p:cBhvr>
                                        <p:cTn id="18" dur="166" decel="50000">
                                          <p:stCondLst>
                                            <p:cond delay="1668"/>
                                          </p:stCondLst>
                                        </p:cTn>
                                        <p:tgtEl>
                                          <p:spTgt spid="1343491">
                                            <p:txEl>
                                              <p:pRg st="0" end="0"/>
                                            </p:txEl>
                                          </p:spTgt>
                                        </p:tgtEl>
                                      </p:cBhvr>
                                      <p:to x="100000" y="100000"/>
                                    </p:animScale>
                                    <p:animScale>
                                      <p:cBhvr>
                                        <p:cTn id="19" dur="26">
                                          <p:stCondLst>
                                            <p:cond delay="1808"/>
                                          </p:stCondLst>
                                        </p:cTn>
                                        <p:tgtEl>
                                          <p:spTgt spid="1343491">
                                            <p:txEl>
                                              <p:pRg st="0" end="0"/>
                                            </p:txEl>
                                          </p:spTgt>
                                        </p:tgtEl>
                                      </p:cBhvr>
                                      <p:to x="100000" y="95000"/>
                                    </p:animScale>
                                    <p:animScale>
                                      <p:cBhvr>
                                        <p:cTn id="20" dur="166" decel="50000">
                                          <p:stCondLst>
                                            <p:cond delay="1834"/>
                                          </p:stCondLst>
                                        </p:cTn>
                                        <p:tgtEl>
                                          <p:spTgt spid="134349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34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175"/>
            <a:ext cx="5148263"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22"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263" y="1685925"/>
            <a:ext cx="3995737" cy="517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23"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8263" y="0"/>
            <a:ext cx="3995737"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ctrTitle"/>
          </p:nvPr>
        </p:nvSpPr>
        <p:spPr>
          <a:xfrm>
            <a:off x="457200" y="836712"/>
            <a:ext cx="8229600" cy="2520280"/>
          </a:xfrm>
        </p:spPr>
        <p:txBody>
          <a:bodyPr/>
          <a:lstStyle/>
          <a:p>
            <a:pPr eaLnBrk="1" hangingPunct="1">
              <a:defRPr/>
            </a:pPr>
            <a:r>
              <a:rPr kumimoji="0" lang="en-US" sz="8000" dirty="0">
                <a:effectLst>
                  <a:glow rad="495300">
                    <a:schemeClr val="bg1">
                      <a:alpha val="89000"/>
                    </a:schemeClr>
                  </a:glow>
                </a:effectLst>
                <a:latin typeface="Helvetica" charset="0"/>
                <a:ea typeface="Osaka" charset="0"/>
                <a:cs typeface="Osaka" charset="0"/>
              </a:rPr>
              <a:t>How can you get attention?</a:t>
            </a:r>
          </a:p>
        </p:txBody>
      </p:sp>
      <p:sp>
        <p:nvSpPr>
          <p:cNvPr id="3" name="Rectangle 3"/>
          <p:cNvSpPr>
            <a:spLocks noGrp="1" noChangeArrowheads="1"/>
          </p:cNvSpPr>
          <p:nvPr>
            <p:ph type="subTitle" idx="1"/>
          </p:nvPr>
        </p:nvSpPr>
        <p:spPr/>
        <p:txBody>
          <a:bodyPr/>
          <a:lstStyle/>
          <a:p>
            <a:pPr eaLnBrk="1" hangingPunct="1">
              <a:defRPr/>
            </a:pPr>
            <a:r>
              <a:rPr kumimoji="0" lang="en-US" sz="6000" dirty="0">
                <a:effectLst>
                  <a:glow rad="495300">
                    <a:schemeClr val="bg1">
                      <a:alpha val="89000"/>
                    </a:schemeClr>
                  </a:glow>
                </a:effectLst>
                <a:latin typeface="Helvetica" charset="0"/>
                <a:ea typeface="Osaka" charset="0"/>
                <a:cs typeface="Osaka" charset="0"/>
              </a:rPr>
              <a:t>See </a:t>
            </a:r>
            <a:r>
              <a:rPr kumimoji="0" lang="en-US" sz="6000" dirty="0" err="1">
                <a:effectLst>
                  <a:glow rad="495300">
                    <a:schemeClr val="bg1">
                      <a:alpha val="89000"/>
                    </a:schemeClr>
                  </a:glow>
                </a:effectLst>
                <a:latin typeface="Helvetica" charset="0"/>
                <a:ea typeface="Osaka" charset="0"/>
                <a:cs typeface="Osaka" charset="0"/>
              </a:rPr>
              <a:t>Sunukjian</a:t>
            </a:r>
            <a:r>
              <a:rPr kumimoji="0" lang="fr-FR" altLang="ja-JP" sz="6000" dirty="0">
                <a:effectLst>
                  <a:glow rad="495300">
                    <a:schemeClr val="bg1">
                      <a:alpha val="89000"/>
                    </a:schemeClr>
                  </a:glow>
                </a:effectLst>
                <a:latin typeface="Helvetica" charset="0"/>
                <a:ea typeface="Osaka" charset="0"/>
                <a:cs typeface="Osaka" charset="0"/>
              </a:rPr>
              <a:t>'</a:t>
            </a:r>
            <a:r>
              <a:rPr kumimoji="0" lang="en-US" sz="6000" dirty="0">
                <a:effectLst>
                  <a:glow rad="495300">
                    <a:schemeClr val="bg1">
                      <a:alpha val="89000"/>
                    </a:schemeClr>
                  </a:glow>
                </a:effectLst>
                <a:latin typeface="Helvetica" charset="0"/>
                <a:ea typeface="Osaka" charset="0"/>
                <a:cs typeface="Osaka" charset="0"/>
              </a:rPr>
              <a:t>s list on page 76a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08675"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en-US" sz="6000" b="1">
                <a:solidFill>
                  <a:schemeClr val="bg1"/>
                </a:solidFill>
                <a:latin typeface="Arial" charset="0"/>
                <a:ea typeface="ＭＳ Ｐゴシック" charset="0"/>
                <a:cs typeface="ＭＳ Ｐゴシック" charset="0"/>
              </a:rPr>
              <a:t>Introductions</a:t>
            </a:r>
            <a:endParaRPr lang="en-US" sz="5400">
              <a:solidFill>
                <a:schemeClr val="bg1"/>
              </a:solidFill>
              <a:latin typeface="Arial" charset="0"/>
              <a:ea typeface="ＭＳ Ｐゴシック" charset="0"/>
              <a:cs typeface="ＭＳ Ｐゴシック" charset="0"/>
            </a:endParaRPr>
          </a:p>
        </p:txBody>
      </p:sp>
      <p:sp>
        <p:nvSpPr>
          <p:cNvPr id="1308676"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308677" name="Rectangle 5"/>
          <p:cNvSpPr>
            <a:spLocks noChangeArrowheads="1"/>
          </p:cNvSpPr>
          <p:nvPr/>
        </p:nvSpPr>
        <p:spPr bwMode="auto">
          <a:xfrm>
            <a:off x="1447800" y="1295400"/>
            <a:ext cx="7696200" cy="1600200"/>
          </a:xfrm>
          <a:prstGeom prst="rect">
            <a:avLst/>
          </a:prstGeom>
          <a:noFill/>
          <a:ln>
            <a:noFill/>
          </a:ln>
          <a:effectLst>
            <a:outerShdw blurRad="63500" dist="35921" dir="2700000" algn="ctr" rotWithShape="0">
              <a:schemeClr val="tx2">
                <a:alpha val="74998"/>
              </a:schemeClr>
            </a:outerShdw>
          </a:effectLst>
        </p:spPr>
        <p:txBody>
          <a:bodyPr/>
          <a:lstStyle/>
          <a:p>
            <a:pPr eaLnBrk="1" hangingPunct="1">
              <a:spcBef>
                <a:spcPct val="20000"/>
              </a:spcBef>
              <a:defRPr/>
            </a:pPr>
            <a:r>
              <a:rPr lang="en-US" sz="3600" b="1" i="1" dirty="0">
                <a:solidFill>
                  <a:srgbClr val="FFFF00"/>
                </a:solidFill>
              </a:rPr>
              <a:t>G</a:t>
            </a:r>
            <a:r>
              <a:rPr lang="en-US" sz="3600" b="1" i="1" dirty="0">
                <a:solidFill>
                  <a:schemeClr val="bg1"/>
                </a:solidFill>
              </a:rPr>
              <a:t>et Attention on the Subject</a:t>
            </a:r>
          </a:p>
          <a:p>
            <a:pPr eaLnBrk="1" hangingPunct="1">
              <a:spcBef>
                <a:spcPct val="20000"/>
              </a:spcBef>
              <a:defRPr/>
            </a:pPr>
            <a:r>
              <a:rPr lang="en-US" sz="3600" b="1" i="1" dirty="0">
                <a:solidFill>
                  <a:srgbClr val="FFFF00"/>
                </a:solidFill>
              </a:rPr>
              <a:t>R</a:t>
            </a:r>
            <a:r>
              <a:rPr lang="en-US" sz="3600" b="1" i="1" dirty="0">
                <a:solidFill>
                  <a:schemeClr val="bg1"/>
                </a:solidFill>
              </a:rPr>
              <a:t>aise Need or </a:t>
            </a:r>
            <a:r>
              <a:rPr lang="en-US" sz="3600" b="1" i="1">
                <a:solidFill>
                  <a:schemeClr val="bg1"/>
                </a:solidFill>
              </a:rPr>
              <a:t>Arouse Curiosity</a:t>
            </a:r>
            <a:endParaRPr lang="en-US" sz="3200" b="1">
              <a:solidFill>
                <a:schemeClr val="bg1"/>
              </a:solidFill>
            </a:endParaRPr>
          </a:p>
        </p:txBody>
      </p:sp>
      <p:sp>
        <p:nvSpPr>
          <p:cNvPr id="1308678" name="Text Box 6"/>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pic>
        <p:nvPicPr>
          <p:cNvPr id="135174" name="Picture 1" descr="Mask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124075" y="2565400"/>
            <a:ext cx="5903913" cy="429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7"/>
          <p:cNvSpPr txBox="1">
            <a:spLocks noChangeArrowheads="1"/>
          </p:cNvSpPr>
          <p:nvPr/>
        </p:nvSpPr>
        <p:spPr bwMode="auto">
          <a:xfrm>
            <a:off x="2268538" y="6165304"/>
            <a:ext cx="3505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i="1">
                <a:solidFill>
                  <a:schemeClr val="bg1"/>
                </a:solidFill>
                <a:effectLst>
                  <a:glow rad="101600">
                    <a:schemeClr val="tx1">
                      <a:alpha val="75000"/>
                    </a:schemeClr>
                  </a:glow>
                </a:effectLst>
              </a:rPr>
              <a:t>Ask "you" questions!</a:t>
            </a:r>
            <a:endParaRPr lang="en-US">
              <a:effectLst>
                <a:glow rad="101600">
                  <a:schemeClr val="tx1">
                    <a:alpha val="75000"/>
                  </a:schemeClr>
                </a:glow>
              </a:effectLst>
            </a:endParaRPr>
          </a:p>
        </p:txBody>
      </p:sp>
      <p:sp>
        <p:nvSpPr>
          <p:cNvPr id="9" name="TextBox 7"/>
          <p:cNvSpPr txBox="1">
            <a:spLocks noChangeArrowheads="1"/>
          </p:cNvSpPr>
          <p:nvPr/>
        </p:nvSpPr>
        <p:spPr bwMode="auto">
          <a:xfrm>
            <a:off x="2268538" y="5732463"/>
            <a:ext cx="439169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i="1">
                <a:solidFill>
                  <a:schemeClr val="bg1"/>
                </a:solidFill>
                <a:effectLst>
                  <a:glow rad="101600">
                    <a:schemeClr val="tx1">
                      <a:alpha val="75000"/>
                    </a:schemeClr>
                  </a:glow>
                </a:effectLst>
              </a:rPr>
              <a:t>How can you raise need?</a:t>
            </a:r>
            <a:endParaRPr lang="en-US">
              <a:effectLst>
                <a:glow rad="101600">
                  <a:schemeClr val="tx1">
                    <a:alpha val="75000"/>
                  </a:schemeClr>
                </a:glow>
              </a:effectLst>
            </a:endParaRPr>
          </a:p>
        </p:txBody>
      </p:sp>
      <p:sp>
        <p:nvSpPr>
          <p:cNvPr id="135175" name="TextBox 7"/>
          <p:cNvSpPr txBox="1">
            <a:spLocks noChangeArrowheads="1"/>
          </p:cNvSpPr>
          <p:nvPr/>
        </p:nvSpPr>
        <p:spPr bwMode="auto">
          <a:xfrm>
            <a:off x="2268538" y="2636838"/>
            <a:ext cx="35052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i="1" dirty="0">
                <a:solidFill>
                  <a:schemeClr val="bg1"/>
                </a:solidFill>
                <a:effectLst>
                  <a:glow rad="101600">
                    <a:schemeClr val="tx1">
                      <a:alpha val="75000"/>
                    </a:schemeClr>
                  </a:glow>
                </a:effectLst>
              </a:rPr>
              <a:t>Help them admit that they wear masks</a:t>
            </a:r>
            <a:endParaRPr lang="en-US" dirty="0">
              <a:effectLst>
                <a:glow rad="101600">
                  <a:schemeClr val="tx1">
                    <a:alpha val="7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fade">
                                      <p:cBhvr>
                                        <p:cTn id="7" dur="800" decel="100000"/>
                                        <p:tgtEl>
                                          <p:spTgt spid="135175"/>
                                        </p:tgtEl>
                                      </p:cBhvr>
                                    </p:animEffect>
                                    <p:anim calcmode="lin" valueType="num">
                                      <p:cBhvr>
                                        <p:cTn id="8" dur="800" decel="100000" fill="hold"/>
                                        <p:tgtEl>
                                          <p:spTgt spid="135175"/>
                                        </p:tgtEl>
                                        <p:attrNameLst>
                                          <p:attrName>style.rotation</p:attrName>
                                        </p:attrNameLst>
                                      </p:cBhvr>
                                      <p:tavLst>
                                        <p:tav tm="0">
                                          <p:val>
                                            <p:fltVal val="-90"/>
                                          </p:val>
                                        </p:tav>
                                        <p:tav tm="100000">
                                          <p:val>
                                            <p:fltVal val="0"/>
                                          </p:val>
                                        </p:tav>
                                      </p:tavLst>
                                    </p:anim>
                                    <p:anim calcmode="lin" valueType="num">
                                      <p:cBhvr>
                                        <p:cTn id="9" dur="800" decel="100000" fill="hold"/>
                                        <p:tgtEl>
                                          <p:spTgt spid="135175"/>
                                        </p:tgtEl>
                                        <p:attrNameLst>
                                          <p:attrName>ppt_x</p:attrName>
                                        </p:attrNameLst>
                                      </p:cBhvr>
                                      <p:tavLst>
                                        <p:tav tm="0">
                                          <p:val>
                                            <p:strVal val="#ppt_x+0.4"/>
                                          </p:val>
                                        </p:tav>
                                        <p:tav tm="100000">
                                          <p:val>
                                            <p:strVal val="#ppt_x-0.05"/>
                                          </p:val>
                                        </p:tav>
                                      </p:tavLst>
                                    </p:anim>
                                    <p:anim calcmode="lin" valueType="num">
                                      <p:cBhvr>
                                        <p:cTn id="10" dur="800" decel="100000" fill="hold"/>
                                        <p:tgtEl>
                                          <p:spTgt spid="13517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517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517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800" decel="100000"/>
                                        <p:tgtEl>
                                          <p:spTgt spid="9"/>
                                        </p:tgtEl>
                                      </p:cBhvr>
                                    </p:animEffect>
                                    <p:anim calcmode="lin" valueType="num">
                                      <p:cBhvr>
                                        <p:cTn id="18" dur="800" decel="100000" fill="hold"/>
                                        <p:tgtEl>
                                          <p:spTgt spid="9"/>
                                        </p:tgtEl>
                                        <p:attrNameLst>
                                          <p:attrName>style.rotation</p:attrName>
                                        </p:attrNameLst>
                                      </p:cBhvr>
                                      <p:tavLst>
                                        <p:tav tm="0">
                                          <p:val>
                                            <p:fltVal val="-90"/>
                                          </p:val>
                                        </p:tav>
                                        <p:tav tm="100000">
                                          <p:val>
                                            <p:fltVal val="0"/>
                                          </p:val>
                                        </p:tav>
                                      </p:tavLst>
                                    </p:anim>
                                    <p:anim calcmode="lin" valueType="num">
                                      <p:cBhvr>
                                        <p:cTn id="19" dur="800" decel="100000" fill="hold"/>
                                        <p:tgtEl>
                                          <p:spTgt spid="9"/>
                                        </p:tgtEl>
                                        <p:attrNameLst>
                                          <p:attrName>ppt_x</p:attrName>
                                        </p:attrNameLst>
                                      </p:cBhvr>
                                      <p:tavLst>
                                        <p:tav tm="0">
                                          <p:val>
                                            <p:strVal val="#ppt_x+0.4"/>
                                          </p:val>
                                        </p:tav>
                                        <p:tav tm="100000">
                                          <p:val>
                                            <p:strVal val="#ppt_x-0.05"/>
                                          </p:val>
                                        </p:tav>
                                      </p:tavLst>
                                    </p:anim>
                                    <p:anim calcmode="lin" valueType="num">
                                      <p:cBhvr>
                                        <p:cTn id="20" dur="800" decel="100000" fill="hold"/>
                                        <p:tgtEl>
                                          <p:spTgt spid="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800" decel="100000"/>
                                        <p:tgtEl>
                                          <p:spTgt spid="10"/>
                                        </p:tgtEl>
                                      </p:cBhvr>
                                    </p:animEffect>
                                    <p:anim calcmode="lin" valueType="num">
                                      <p:cBhvr>
                                        <p:cTn id="28" dur="800" decel="100000" fill="hold"/>
                                        <p:tgtEl>
                                          <p:spTgt spid="10"/>
                                        </p:tgtEl>
                                        <p:attrNameLst>
                                          <p:attrName>style.rotation</p:attrName>
                                        </p:attrNameLst>
                                      </p:cBhvr>
                                      <p:tavLst>
                                        <p:tav tm="0">
                                          <p:val>
                                            <p:fltVal val="-90"/>
                                          </p:val>
                                        </p:tav>
                                        <p:tav tm="100000">
                                          <p:val>
                                            <p:fltVal val="0"/>
                                          </p:val>
                                        </p:tav>
                                      </p:tavLst>
                                    </p:anim>
                                    <p:anim calcmode="lin" valueType="num">
                                      <p:cBhvr>
                                        <p:cTn id="29" dur="800" decel="100000" fill="hold"/>
                                        <p:tgtEl>
                                          <p:spTgt spid="10"/>
                                        </p:tgtEl>
                                        <p:attrNameLst>
                                          <p:attrName>ppt_x</p:attrName>
                                        </p:attrNameLst>
                                      </p:cBhvr>
                                      <p:tavLst>
                                        <p:tav tm="0">
                                          <p:val>
                                            <p:strVal val="#ppt_x+0.4"/>
                                          </p:val>
                                        </p:tav>
                                        <p:tav tm="100000">
                                          <p:val>
                                            <p:strVal val="#ppt_x-0.05"/>
                                          </p:val>
                                        </p:tav>
                                      </p:tavLst>
                                    </p:anim>
                                    <p:anim calcmode="lin" valueType="num">
                                      <p:cBhvr>
                                        <p:cTn id="30" dur="800" decel="100000" fill="hold"/>
                                        <p:tgtEl>
                                          <p:spTgt spid="1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4" descr="IntrosHoHumNe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7099">
            <a:off x="457200" y="-152400"/>
            <a:ext cx="4578350" cy="70866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37218" name="Rectangle 2"/>
          <p:cNvSpPr>
            <a:spLocks noGrp="1" noChangeArrowheads="1"/>
          </p:cNvSpPr>
          <p:nvPr>
            <p:ph type="ctrTitle"/>
          </p:nvPr>
        </p:nvSpPr>
        <p:spPr>
          <a:xfrm>
            <a:off x="5334000" y="0"/>
            <a:ext cx="3657600" cy="6858000"/>
          </a:xfrm>
        </p:spPr>
        <p:txBody>
          <a:bodyPr/>
          <a:lstStyle/>
          <a:p>
            <a:pPr eaLnBrk="1" hangingPunct="1"/>
            <a:r>
              <a:rPr lang="en-US" sz="5400" b="1">
                <a:solidFill>
                  <a:srgbClr val="FF0000"/>
                </a:solidFill>
                <a:latin typeface="Arial" charset="0"/>
                <a:ea typeface="ＭＳ Ｐゴシック" charset="0"/>
                <a:cs typeface="ＭＳ Ｐゴシック" charset="0"/>
              </a:rPr>
              <a:t>You have very little time to raise need</a:t>
            </a:r>
          </a:p>
        </p:txBody>
      </p:sp>
      <p:sp>
        <p:nvSpPr>
          <p:cNvPr id="137219" name="Rectangle 2"/>
          <p:cNvSpPr txBox="1">
            <a:spLocks noChangeArrowheads="1"/>
          </p:cNvSpPr>
          <p:nvPr/>
        </p:nvSpPr>
        <p:spPr bwMode="auto">
          <a:xfrm rot="-189835">
            <a:off x="-3760788" y="211138"/>
            <a:ext cx="3600450" cy="6048375"/>
          </a:xfrm>
          <a:prstGeom prst="rect">
            <a:avLst/>
          </a:prstGeom>
          <a:solidFill>
            <a:srgbClr val="FFCC89"/>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b="1">
                <a:solidFill>
                  <a:srgbClr val="000090"/>
                </a:solidFill>
              </a:rPr>
              <a:t>Thirty Minutes to Raise the Dead: </a:t>
            </a:r>
            <a:br>
              <a:rPr lang="en-US" sz="4400" b="1">
                <a:solidFill>
                  <a:srgbClr val="000090"/>
                </a:solidFill>
              </a:rPr>
            </a:br>
            <a:r>
              <a:rPr lang="en-US" sz="3600" b="1">
                <a:solidFill>
                  <a:srgbClr val="000090"/>
                </a:solidFill>
              </a:rPr>
              <a:t>How You Can Preach Your Best Sermon Yet – This Sunday</a:t>
            </a:r>
            <a:endParaRPr lang="en-US" sz="4400" b="1">
              <a:solidFill>
                <a:srgbClr val="00009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0723"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en-US" sz="6000" b="1">
                <a:solidFill>
                  <a:schemeClr val="bg1"/>
                </a:solidFill>
                <a:latin typeface="Arial" charset="0"/>
                <a:ea typeface="ＭＳ Ｐゴシック" charset="0"/>
                <a:cs typeface="ＭＳ Ｐゴシック" charset="0"/>
              </a:rPr>
              <a:t>Introductions</a:t>
            </a:r>
            <a:endParaRPr lang="en-US" sz="5400">
              <a:solidFill>
                <a:schemeClr val="bg1"/>
              </a:solidFill>
              <a:latin typeface="Arial" charset="0"/>
              <a:ea typeface="ＭＳ Ｐゴシック" charset="0"/>
              <a:cs typeface="ＭＳ Ｐゴシック" charset="0"/>
            </a:endParaRPr>
          </a:p>
        </p:txBody>
      </p:sp>
      <p:sp>
        <p:nvSpPr>
          <p:cNvPr id="1310724"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310725" name="Rectangle 5"/>
          <p:cNvSpPr>
            <a:spLocks noChangeArrowheads="1"/>
          </p:cNvSpPr>
          <p:nvPr/>
        </p:nvSpPr>
        <p:spPr bwMode="auto">
          <a:xfrm>
            <a:off x="1447800" y="1295400"/>
            <a:ext cx="7696200" cy="5334000"/>
          </a:xfrm>
          <a:prstGeom prst="rect">
            <a:avLst/>
          </a:prstGeom>
          <a:noFill/>
          <a:ln>
            <a:noFill/>
          </a:ln>
          <a:effectLst/>
        </p:spPr>
        <p:txBody>
          <a:bodyPr/>
          <a:lstStyle/>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G</a:t>
            </a:r>
            <a:r>
              <a:rPr lang="en-US" sz="3600" b="1" i="1" dirty="0">
                <a:solidFill>
                  <a:schemeClr val="bg1"/>
                </a:solidFill>
                <a:effectLst>
                  <a:outerShdw blurRad="38100" dist="38100" dir="2700000" algn="tl">
                    <a:srgbClr val="000000">
                      <a:alpha val="43137"/>
                    </a:srgbClr>
                  </a:outerShdw>
                </a:effectLst>
              </a:rPr>
              <a:t>et Attention on the Subject</a:t>
            </a: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R</a:t>
            </a:r>
            <a:r>
              <a:rPr lang="en-US" sz="3600" b="1" i="1" dirty="0">
                <a:solidFill>
                  <a:schemeClr val="bg1"/>
                </a:solidFill>
                <a:effectLst>
                  <a:outerShdw blurRad="38100" dist="38100" dir="2700000" algn="tl">
                    <a:srgbClr val="000000">
                      <a:alpha val="43137"/>
                    </a:srgbClr>
                  </a:outerShdw>
                </a:effectLst>
              </a:rPr>
              <a:t>aise Need</a:t>
            </a: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I</a:t>
            </a:r>
            <a:r>
              <a:rPr lang="en-US" sz="3600" b="1" i="1" dirty="0">
                <a:solidFill>
                  <a:schemeClr val="bg1"/>
                </a:solidFill>
                <a:effectLst>
                  <a:outerShdw blurRad="38100" dist="38100" dir="2700000" algn="tl">
                    <a:srgbClr val="000000">
                      <a:alpha val="43137"/>
                    </a:srgbClr>
                  </a:outerShdw>
                </a:effectLst>
              </a:rPr>
              <a:t>ntroduce the Subject, MI, or MPI</a:t>
            </a: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P</a:t>
            </a:r>
            <a:r>
              <a:rPr lang="en-US" sz="3600" b="1" i="1" dirty="0">
                <a:solidFill>
                  <a:schemeClr val="bg1"/>
                </a:solidFill>
                <a:effectLst>
                  <a:outerShdw blurRad="38100" dist="38100" dir="2700000" algn="tl">
                    <a:srgbClr val="000000">
                      <a:alpha val="43137"/>
                    </a:srgbClr>
                  </a:outerShdw>
                </a:effectLst>
              </a:rPr>
              <a:t>rovide Background</a:t>
            </a:r>
            <a:endParaRPr lang="en-US" sz="3200" b="1" dirty="0">
              <a:solidFill>
                <a:schemeClr val="bg1"/>
              </a:solidFill>
              <a:effectLst>
                <a:outerShdw blurRad="38100" dist="38100" dir="2700000" algn="tl">
                  <a:srgbClr val="000000">
                    <a:alpha val="43137"/>
                  </a:srgbClr>
                </a:outerShdw>
              </a:effectLst>
            </a:endParaRPr>
          </a:p>
        </p:txBody>
      </p:sp>
      <p:sp>
        <p:nvSpPr>
          <p:cNvPr id="1310726" name="Text Box 6"/>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0725">
                                            <p:txEl>
                                              <p:pRg st="2" end="2"/>
                                            </p:txEl>
                                          </p:spTgt>
                                        </p:tgtEl>
                                        <p:attrNameLst>
                                          <p:attrName>style.visibility</p:attrName>
                                        </p:attrNameLst>
                                      </p:cBhvr>
                                      <p:to>
                                        <p:strVal val="visible"/>
                                      </p:to>
                                    </p:set>
                                    <p:animEffect transition="in" filter="wipe(up)">
                                      <p:cBhvr>
                                        <p:cTn id="7" dur="3000"/>
                                        <p:tgtEl>
                                          <p:spTgt spid="131072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0725">
                                            <p:txEl>
                                              <p:pRg st="3" end="3"/>
                                            </p:txEl>
                                          </p:spTgt>
                                        </p:tgtEl>
                                        <p:attrNameLst>
                                          <p:attrName>style.visibility</p:attrName>
                                        </p:attrNameLst>
                                      </p:cBhvr>
                                      <p:to>
                                        <p:strVal val="visible"/>
                                      </p:to>
                                    </p:set>
                                    <p:animEffect transition="in" filter="wipe(up)">
                                      <p:cBhvr>
                                        <p:cTn id="12" dur="3000"/>
                                        <p:tgtEl>
                                          <p:spTgt spid="13107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Grp="1" noChangeArrowheads="1"/>
          </p:cNvSpPr>
          <p:nvPr>
            <p:ph type="title"/>
          </p:nvPr>
        </p:nvSpPr>
        <p:spPr>
          <a:xfrm>
            <a:off x="-6350" y="115888"/>
            <a:ext cx="9144000" cy="3429000"/>
          </a:xfrm>
        </p:spPr>
        <p:txBody>
          <a:bodyPr/>
          <a:lstStyle/>
          <a:p>
            <a:pPr eaLnBrk="1" hangingPunct="1">
              <a:defRPr/>
            </a:pPr>
            <a:r>
              <a:rPr lang="en-US" sz="9600">
                <a:latin typeface="Verdana" charset="0"/>
                <a:ea typeface="ＭＳ Ｐゴシック" charset="0"/>
                <a:cs typeface="ＭＳ Ｐゴシック" charset="0"/>
              </a:rPr>
              <a:t>Introducing Your Sermon</a:t>
            </a:r>
            <a:endParaRPr lang="en-US">
              <a:latin typeface="Verdana" charset="0"/>
              <a:ea typeface="ＭＳ Ｐゴシック" charset="0"/>
              <a:cs typeface="ＭＳ Ｐゴシック" charset="0"/>
            </a:endParaRPr>
          </a:p>
        </p:txBody>
      </p:sp>
      <p:pic>
        <p:nvPicPr>
          <p:cNvPr id="104450" name="Picture 4" descr="I-am-so-sleepy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3738563"/>
            <a:ext cx="4976813" cy="314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876" name="Picture 5" descr="67918-wide_eyed_baby.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72150" y="3789363"/>
            <a:ext cx="3354388" cy="306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7" name="Right Arrow 6"/>
          <p:cNvSpPr>
            <a:spLocks noChangeArrowheads="1"/>
          </p:cNvSpPr>
          <p:nvPr/>
        </p:nvSpPr>
        <p:spPr bwMode="auto">
          <a:xfrm>
            <a:off x="4787900" y="4221163"/>
            <a:ext cx="1296988" cy="2087562"/>
          </a:xfrm>
          <a:prstGeom prst="rightArrow">
            <a:avLst>
              <a:gd name="adj1" fmla="val 50000"/>
              <a:gd name="adj2" fmla="val 50000"/>
            </a:avLst>
          </a:prstGeom>
          <a:solidFill>
            <a:schemeClr val="accent1"/>
          </a:solidFill>
          <a:ln w="9525">
            <a:solidFill>
              <a:schemeClr val="tx1"/>
            </a:solidFill>
            <a:round/>
            <a:headEnd/>
            <a:tailEnd/>
          </a:ln>
        </p:spPr>
        <p:txBody>
          <a:bodyPr/>
          <a:lstStyle/>
          <a:p>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wipe(left)">
                                      <p:cBhvr>
                                        <p:cTn id="7" dur="500"/>
                                        <p:tgtEl>
                                          <p:spTgt spid="79877"/>
                                        </p:tgtEl>
                                      </p:cBhvr>
                                    </p:animEffect>
                                  </p:childTnLst>
                                </p:cTn>
                              </p:par>
                              <p:par>
                                <p:cTn id="8" presetID="22" presetClass="entr" presetSubtype="8" fill="hold" nodeType="withEffect">
                                  <p:stCondLst>
                                    <p:cond delay="0"/>
                                  </p:stCondLst>
                                  <p:childTnLst>
                                    <p:set>
                                      <p:cBhvr>
                                        <p:cTn id="9" dur="1" fill="hold">
                                          <p:stCondLst>
                                            <p:cond delay="0"/>
                                          </p:stCondLst>
                                        </p:cTn>
                                        <p:tgtEl>
                                          <p:spTgt spid="79876"/>
                                        </p:tgtEl>
                                        <p:attrNameLst>
                                          <p:attrName>style.visibility</p:attrName>
                                        </p:attrNameLst>
                                      </p:cBhvr>
                                      <p:to>
                                        <p:strVal val="visible"/>
                                      </p:to>
                                    </p:set>
                                    <p:animEffect transition="in" filter="wipe(left)">
                                      <p:cBhvr>
                                        <p:cTn id="10"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title" idx="4294967295"/>
          </p:nvPr>
        </p:nvSpPr>
        <p:spPr>
          <a:xfrm>
            <a:off x="76200" y="274638"/>
            <a:ext cx="8991600" cy="1020762"/>
          </a:xfrm>
        </p:spPr>
        <p:txBody>
          <a:bodyPr/>
          <a:lstStyle/>
          <a:p>
            <a:pPr eaLnBrk="1" hangingPunct="1">
              <a:defRPr/>
            </a:pPr>
            <a:r>
              <a:rPr lang="en-US" b="1">
                <a:solidFill>
                  <a:schemeClr val="bg1"/>
                </a:solidFill>
                <a:cs typeface="+mj-cs"/>
              </a:rPr>
              <a:t>Share only relevant background</a:t>
            </a:r>
          </a:p>
        </p:txBody>
      </p:sp>
      <p:sp>
        <p:nvSpPr>
          <p:cNvPr id="1312771" name="Rectangle 3"/>
          <p:cNvSpPr>
            <a:spLocks noChangeArrowheads="1"/>
          </p:cNvSpPr>
          <p:nvPr/>
        </p:nvSpPr>
        <p:spPr bwMode="auto">
          <a:xfrm>
            <a:off x="76200" y="1066800"/>
            <a:ext cx="8991600" cy="102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400" b="1">
                <a:solidFill>
                  <a:schemeClr val="bg1"/>
                </a:solidFill>
              </a:rPr>
              <a:t>Give background before text</a:t>
            </a:r>
          </a:p>
        </p:txBody>
      </p:sp>
      <p:grpSp>
        <p:nvGrpSpPr>
          <p:cNvPr id="2" name="Group 4"/>
          <p:cNvGrpSpPr>
            <a:grpSpLocks/>
          </p:cNvGrpSpPr>
          <p:nvPr/>
        </p:nvGrpSpPr>
        <p:grpSpPr bwMode="auto">
          <a:xfrm>
            <a:off x="2562225" y="2662238"/>
            <a:ext cx="3000375" cy="2930525"/>
            <a:chOff x="1614" y="1677"/>
            <a:chExt cx="1890" cy="1846"/>
          </a:xfrm>
        </p:grpSpPr>
        <p:pic>
          <p:nvPicPr>
            <p:cNvPr id="141324" name="Picture 5"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1614" y="1677"/>
              <a:ext cx="1890" cy="1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1325" name="Text Box 6"/>
            <p:cNvSpPr txBox="1">
              <a:spLocks noChangeArrowheads="1"/>
            </p:cNvSpPr>
            <p:nvPr/>
          </p:nvSpPr>
          <p:spPr bwMode="auto">
            <a:xfrm>
              <a:off x="1692" y="2639"/>
              <a:ext cx="1796"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t>Background</a:t>
              </a:r>
            </a:p>
          </p:txBody>
        </p:sp>
      </p:grpSp>
      <p:grpSp>
        <p:nvGrpSpPr>
          <p:cNvPr id="3" name="Group 7"/>
          <p:cNvGrpSpPr>
            <a:grpSpLocks/>
          </p:cNvGrpSpPr>
          <p:nvPr/>
        </p:nvGrpSpPr>
        <p:grpSpPr bwMode="auto">
          <a:xfrm>
            <a:off x="5943600" y="2895600"/>
            <a:ext cx="3124200" cy="2487613"/>
            <a:chOff x="3744" y="1824"/>
            <a:chExt cx="1968" cy="1567"/>
          </a:xfrm>
        </p:grpSpPr>
        <p:pic>
          <p:nvPicPr>
            <p:cNvPr id="141322" name="Picture 8" descr="ISCBG032"/>
            <p:cNvPicPr>
              <a:picLocks noChangeAspect="1" noChangeArrowheads="1"/>
            </p:cNvPicPr>
            <p:nvPr/>
          </p:nvPicPr>
          <p:blipFill>
            <a:blip r:embed="rId4" cstate="screen">
              <a:lum bright="-60000" contrast="6000"/>
              <a:extLst>
                <a:ext uri="{28A0092B-C50C-407E-A947-70E740481C1C}">
                  <a14:useLocalDpi xmlns:a14="http://schemas.microsoft.com/office/drawing/2010/main"/>
                </a:ext>
              </a:extLst>
            </a:blip>
            <a:srcRect/>
            <a:stretch>
              <a:fillRect/>
            </a:stretch>
          </p:blipFill>
          <p:spPr bwMode="auto">
            <a:xfrm>
              <a:off x="3744" y="1824"/>
              <a:ext cx="1968" cy="1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2777" name="Text Box 9"/>
            <p:cNvSpPr txBox="1">
              <a:spLocks noChangeArrowheads="1"/>
            </p:cNvSpPr>
            <p:nvPr/>
          </p:nvSpPr>
          <p:spPr bwMode="auto">
            <a:xfrm>
              <a:off x="4362" y="2630"/>
              <a:ext cx="708" cy="404"/>
            </a:xfrm>
            <a:prstGeom prst="rect">
              <a:avLst/>
            </a:prstGeom>
            <a:noFill/>
            <a:ln>
              <a:noFill/>
            </a:ln>
            <a:effectLst>
              <a:outerShdw blurRad="63500" dist="35921" dir="2700000" algn="ctr" rotWithShape="0">
                <a:srgbClr val="000000">
                  <a:alpha val="74998"/>
                </a:srgbClr>
              </a:outerShdw>
            </a:effectLst>
          </p:spPr>
          <p:txBody>
            <a:bodyPr wrap="none">
              <a:spAutoFit/>
            </a:bodyPr>
            <a:lstStyle/>
            <a:p>
              <a:pPr>
                <a:defRPr/>
              </a:pPr>
              <a:r>
                <a:rPr lang="en-US" sz="3600" b="1">
                  <a:solidFill>
                    <a:schemeClr val="bg1"/>
                  </a:solidFill>
                </a:rPr>
                <a:t>Text</a:t>
              </a:r>
            </a:p>
          </p:txBody>
        </p:sp>
      </p:grpSp>
      <p:grpSp>
        <p:nvGrpSpPr>
          <p:cNvPr id="4" name="Group 10"/>
          <p:cNvGrpSpPr>
            <a:grpSpLocks/>
          </p:cNvGrpSpPr>
          <p:nvPr/>
        </p:nvGrpSpPr>
        <p:grpSpPr bwMode="auto">
          <a:xfrm>
            <a:off x="152400" y="2743200"/>
            <a:ext cx="1931988" cy="2590800"/>
            <a:chOff x="96" y="1728"/>
            <a:chExt cx="1217" cy="1632"/>
          </a:xfrm>
        </p:grpSpPr>
        <p:pic>
          <p:nvPicPr>
            <p:cNvPr id="141320" name="Picture 11" descr="images-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 y="1728"/>
              <a:ext cx="1217" cy="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1321" name="Text Box 12"/>
            <p:cNvSpPr txBox="1">
              <a:spLocks noChangeArrowheads="1"/>
            </p:cNvSpPr>
            <p:nvPr/>
          </p:nvSpPr>
          <p:spPr bwMode="auto">
            <a:xfrm>
              <a:off x="284" y="2592"/>
              <a:ext cx="820"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t>Need</a:t>
              </a:r>
            </a:p>
          </p:txBody>
        </p:sp>
      </p:grpSp>
      <p:sp>
        <p:nvSpPr>
          <p:cNvPr id="1312781" name="AutoShape 13"/>
          <p:cNvSpPr>
            <a:spLocks noChangeArrowheads="1"/>
          </p:cNvSpPr>
          <p:nvPr/>
        </p:nvSpPr>
        <p:spPr bwMode="auto">
          <a:xfrm>
            <a:off x="2057400" y="40386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defRPr/>
            </a:pPr>
            <a:endParaRPr lang="en-US"/>
          </a:p>
        </p:txBody>
      </p:sp>
      <p:sp>
        <p:nvSpPr>
          <p:cNvPr id="1312782" name="AutoShape 14"/>
          <p:cNvSpPr>
            <a:spLocks noChangeArrowheads="1"/>
          </p:cNvSpPr>
          <p:nvPr/>
        </p:nvSpPr>
        <p:spPr bwMode="auto">
          <a:xfrm>
            <a:off x="5486400" y="41148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a:defRPr/>
            </a:pPr>
            <a:endParaRPr 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2771"/>
                                        </p:tgtEl>
                                        <p:attrNameLst>
                                          <p:attrName>style.visibility</p:attrName>
                                        </p:attrNameLst>
                                      </p:cBhvr>
                                      <p:to>
                                        <p:strVal val="visible"/>
                                      </p:to>
                                    </p:set>
                                    <p:animEffect transition="in" filter="dissolve">
                                      <p:cBhvr>
                                        <p:cTn id="7" dur="500"/>
                                        <p:tgtEl>
                                          <p:spTgt spid="131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2781"/>
                                        </p:tgtEl>
                                        <p:attrNameLst>
                                          <p:attrName>style.visibility</p:attrName>
                                        </p:attrNameLst>
                                      </p:cBhvr>
                                      <p:to>
                                        <p:strVal val="visible"/>
                                      </p:to>
                                    </p:set>
                                    <p:animEffect transition="in" filter="dissolve">
                                      <p:cBhvr>
                                        <p:cTn id="17" dur="500"/>
                                        <p:tgtEl>
                                          <p:spTgt spid="1312781"/>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12782"/>
                                        </p:tgtEl>
                                        <p:attrNameLst>
                                          <p:attrName>style.visibility</p:attrName>
                                        </p:attrNameLst>
                                      </p:cBhvr>
                                      <p:to>
                                        <p:strVal val="visible"/>
                                      </p:to>
                                    </p:set>
                                    <p:animEffect transition="in" filter="dissolve">
                                      <p:cBhvr>
                                        <p:cTn id="25" dur="500"/>
                                        <p:tgtEl>
                                          <p:spTgt spid="1312782"/>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771" grpId="0"/>
      <p:bldP spid="1312781" grpId="0" animBg="1"/>
      <p:bldP spid="13127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026"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9395" name="Rectangle 1027"/>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en-US" sz="6000" b="1">
                <a:solidFill>
                  <a:schemeClr val="bg1"/>
                </a:solidFill>
                <a:latin typeface="Arial" charset="0"/>
                <a:ea typeface="ＭＳ Ｐゴシック" charset="0"/>
                <a:cs typeface="ＭＳ Ｐゴシック" charset="0"/>
              </a:rPr>
              <a:t>Introductions</a:t>
            </a:r>
            <a:endParaRPr lang="en-US" sz="5400">
              <a:solidFill>
                <a:schemeClr val="bg1"/>
              </a:solidFill>
              <a:latin typeface="Arial" charset="0"/>
              <a:ea typeface="ＭＳ Ｐゴシック" charset="0"/>
              <a:cs typeface="ＭＳ Ｐゴシック" charset="0"/>
            </a:endParaRPr>
          </a:p>
        </p:txBody>
      </p:sp>
      <p:sp>
        <p:nvSpPr>
          <p:cNvPr id="1339396" name="Rectangle 1028"/>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339397" name="Rectangle 1029"/>
          <p:cNvSpPr>
            <a:spLocks noChangeArrowheads="1"/>
          </p:cNvSpPr>
          <p:nvPr/>
        </p:nvSpPr>
        <p:spPr bwMode="auto">
          <a:xfrm>
            <a:off x="1447800" y="1295400"/>
            <a:ext cx="7696200" cy="5334000"/>
          </a:xfrm>
          <a:prstGeom prst="rect">
            <a:avLst/>
          </a:prstGeom>
          <a:noFill/>
          <a:ln>
            <a:noFill/>
          </a:ln>
          <a:effectLst>
            <a:outerShdw blurRad="63500" dist="35921" dir="2700000" algn="ctr" rotWithShape="0">
              <a:schemeClr val="tx2">
                <a:alpha val="74998"/>
              </a:schemeClr>
            </a:outerShdw>
          </a:effectLst>
        </p:spPr>
        <p:txBody>
          <a:bodyPr/>
          <a:lstStyle/>
          <a:p>
            <a:pPr eaLnBrk="1" hangingPunct="1">
              <a:spcBef>
                <a:spcPct val="20000"/>
              </a:spcBef>
              <a:defRPr/>
            </a:pPr>
            <a:r>
              <a:rPr lang="en-US" sz="3600" b="1" i="1">
                <a:solidFill>
                  <a:srgbClr val="FFFF00"/>
                </a:solidFill>
              </a:rPr>
              <a:t>G</a:t>
            </a:r>
            <a:r>
              <a:rPr lang="en-US" sz="3600" b="1" i="1">
                <a:solidFill>
                  <a:schemeClr val="bg1"/>
                </a:solidFill>
              </a:rPr>
              <a:t>et Attention on the Subject</a:t>
            </a:r>
          </a:p>
          <a:p>
            <a:pPr eaLnBrk="1" hangingPunct="1">
              <a:spcBef>
                <a:spcPct val="20000"/>
              </a:spcBef>
              <a:defRPr/>
            </a:pPr>
            <a:r>
              <a:rPr lang="en-US" sz="3600" b="1" i="1">
                <a:solidFill>
                  <a:srgbClr val="FFFF00"/>
                </a:solidFill>
              </a:rPr>
              <a:t>R</a:t>
            </a:r>
            <a:r>
              <a:rPr lang="en-US" sz="3600" b="1" i="1">
                <a:solidFill>
                  <a:schemeClr val="bg1"/>
                </a:solidFill>
              </a:rPr>
              <a:t>aise Need</a:t>
            </a:r>
          </a:p>
          <a:p>
            <a:pPr eaLnBrk="1" hangingPunct="1">
              <a:spcBef>
                <a:spcPct val="20000"/>
              </a:spcBef>
              <a:defRPr/>
            </a:pPr>
            <a:r>
              <a:rPr lang="en-US" sz="3600" b="1" i="1">
                <a:solidFill>
                  <a:srgbClr val="FFFF00"/>
                </a:solidFill>
              </a:rPr>
              <a:t>I</a:t>
            </a:r>
            <a:r>
              <a:rPr lang="en-US" sz="3600" b="1" i="1">
                <a:solidFill>
                  <a:schemeClr val="bg1"/>
                </a:solidFill>
              </a:rPr>
              <a:t>ntroduce the Subject, MI, or MPI</a:t>
            </a:r>
          </a:p>
          <a:p>
            <a:pPr eaLnBrk="1" hangingPunct="1">
              <a:spcBef>
                <a:spcPct val="20000"/>
              </a:spcBef>
              <a:defRPr/>
            </a:pPr>
            <a:r>
              <a:rPr lang="en-US" sz="3600" b="1" i="1">
                <a:solidFill>
                  <a:srgbClr val="FFFF00"/>
                </a:solidFill>
              </a:rPr>
              <a:t>P</a:t>
            </a:r>
            <a:r>
              <a:rPr lang="en-US" sz="3600" b="1" i="1">
                <a:solidFill>
                  <a:schemeClr val="bg1"/>
                </a:solidFill>
              </a:rPr>
              <a:t>rovide Background</a:t>
            </a:r>
            <a:endParaRPr lang="en-US" sz="3200" b="1">
              <a:solidFill>
                <a:schemeClr val="bg1"/>
              </a:solidFill>
            </a:endParaRPr>
          </a:p>
        </p:txBody>
      </p:sp>
      <p:sp>
        <p:nvSpPr>
          <p:cNvPr id="1339398" name="WordArt 1030"/>
          <p:cNvSpPr>
            <a:spLocks noChangeArrowheads="1" noChangeShapeType="1" noTextEdit="1"/>
          </p:cNvSpPr>
          <p:nvPr/>
        </p:nvSpPr>
        <p:spPr bwMode="auto">
          <a:xfrm>
            <a:off x="7315200" y="1066800"/>
            <a:ext cx="1460500" cy="855663"/>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Secular</a:t>
            </a:r>
          </a:p>
        </p:txBody>
      </p:sp>
      <p:sp>
        <p:nvSpPr>
          <p:cNvPr id="1339399" name="WordArt 1031"/>
          <p:cNvSpPr>
            <a:spLocks noChangeArrowheads="1" noChangeShapeType="1" noTextEdit="1"/>
          </p:cNvSpPr>
          <p:nvPr/>
        </p:nvSpPr>
        <p:spPr bwMode="auto">
          <a:xfrm>
            <a:off x="7315200" y="1773238"/>
            <a:ext cx="1460500" cy="855662"/>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Personal</a:t>
            </a:r>
          </a:p>
        </p:txBody>
      </p:sp>
      <p:sp>
        <p:nvSpPr>
          <p:cNvPr id="1339400" name="WordArt 1032"/>
          <p:cNvSpPr>
            <a:spLocks noChangeArrowheads="1" noChangeShapeType="1" noTextEdit="1"/>
          </p:cNvSpPr>
          <p:nvPr/>
        </p:nvSpPr>
        <p:spPr bwMode="auto">
          <a:xfrm>
            <a:off x="7315200" y="2479675"/>
            <a:ext cx="1460500" cy="855663"/>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Structural</a:t>
            </a:r>
          </a:p>
        </p:txBody>
      </p:sp>
      <p:sp>
        <p:nvSpPr>
          <p:cNvPr id="1339401" name="WordArt 1033"/>
          <p:cNvSpPr>
            <a:spLocks noChangeArrowheads="1" noChangeShapeType="1" noTextEdit="1"/>
          </p:cNvSpPr>
          <p:nvPr/>
        </p:nvSpPr>
        <p:spPr bwMode="auto">
          <a:xfrm>
            <a:off x="7315200" y="3184525"/>
            <a:ext cx="1460500" cy="855663"/>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Biblical</a:t>
            </a:r>
          </a:p>
        </p:txBody>
      </p:sp>
      <p:sp>
        <p:nvSpPr>
          <p:cNvPr id="1339402" name="WordArt 1034"/>
          <p:cNvSpPr>
            <a:spLocks noChangeArrowheads="1" noChangeShapeType="1" noTextEdit="1"/>
          </p:cNvSpPr>
          <p:nvPr/>
        </p:nvSpPr>
        <p:spPr bwMode="auto">
          <a:xfrm>
            <a:off x="6477000" y="228600"/>
            <a:ext cx="2590800" cy="914400"/>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Contact Points</a:t>
            </a:r>
          </a:p>
        </p:txBody>
      </p:sp>
      <p:sp>
        <p:nvSpPr>
          <p:cNvPr id="1339403" name="Text Box 1035"/>
          <p:cNvSpPr txBox="1">
            <a:spLocks noChangeArrowheads="1"/>
          </p:cNvSpPr>
          <p:nvPr/>
        </p:nvSpPr>
        <p:spPr bwMode="auto">
          <a:xfrm>
            <a:off x="1219200" y="6324600"/>
            <a:ext cx="7469188"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solidFill>
                  <a:schemeClr val="bg1"/>
                </a:solidFill>
              </a:rPr>
              <a:t>Contact points from Hostetler, </a:t>
            </a:r>
            <a:r>
              <a:rPr lang="en-US" i="1">
                <a:solidFill>
                  <a:schemeClr val="bg1"/>
                </a:solidFill>
              </a:rPr>
              <a:t>Introducing the Sermon</a:t>
            </a:r>
            <a:endParaRPr lang="en-US">
              <a:solidFill>
                <a:schemeClr val="bg1"/>
              </a:solidFill>
            </a:endParaRPr>
          </a:p>
        </p:txBody>
      </p:sp>
      <p:sp>
        <p:nvSpPr>
          <p:cNvPr id="1339404" name="Text Box 1036"/>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39402"/>
                                        </p:tgtEl>
                                        <p:attrNameLst>
                                          <p:attrName>style.visibility</p:attrName>
                                        </p:attrNameLst>
                                      </p:cBhvr>
                                      <p:to>
                                        <p:strVal val="visible"/>
                                      </p:to>
                                    </p:set>
                                    <p:animEffect transition="in" filter="barn(inHorizontal)">
                                      <p:cBhvr>
                                        <p:cTn id="7" dur="500"/>
                                        <p:tgtEl>
                                          <p:spTgt spid="1339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39398"/>
                                        </p:tgtEl>
                                        <p:attrNameLst>
                                          <p:attrName>style.visibility</p:attrName>
                                        </p:attrNameLst>
                                      </p:cBhvr>
                                      <p:to>
                                        <p:strVal val="visible"/>
                                      </p:to>
                                    </p:set>
                                    <p:animEffect transition="in" filter="barn(inHorizontal)">
                                      <p:cBhvr>
                                        <p:cTn id="12" dur="500"/>
                                        <p:tgtEl>
                                          <p:spTgt spid="1339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339399"/>
                                        </p:tgtEl>
                                        <p:attrNameLst>
                                          <p:attrName>style.visibility</p:attrName>
                                        </p:attrNameLst>
                                      </p:cBhvr>
                                      <p:to>
                                        <p:strVal val="visible"/>
                                      </p:to>
                                    </p:set>
                                    <p:animEffect transition="in" filter="barn(inHorizontal)">
                                      <p:cBhvr>
                                        <p:cTn id="17" dur="500"/>
                                        <p:tgtEl>
                                          <p:spTgt spid="13393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339400"/>
                                        </p:tgtEl>
                                        <p:attrNameLst>
                                          <p:attrName>style.visibility</p:attrName>
                                        </p:attrNameLst>
                                      </p:cBhvr>
                                      <p:to>
                                        <p:strVal val="visible"/>
                                      </p:to>
                                    </p:set>
                                    <p:animEffect transition="in" filter="barn(inHorizontal)">
                                      <p:cBhvr>
                                        <p:cTn id="22" dur="500"/>
                                        <p:tgtEl>
                                          <p:spTgt spid="13394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339401"/>
                                        </p:tgtEl>
                                        <p:attrNameLst>
                                          <p:attrName>style.visibility</p:attrName>
                                        </p:attrNameLst>
                                      </p:cBhvr>
                                      <p:to>
                                        <p:strVal val="visible"/>
                                      </p:to>
                                    </p:set>
                                    <p:animEffect transition="in" filter="barn(inHorizontal)">
                                      <p:cBhvr>
                                        <p:cTn id="27" dur="500"/>
                                        <p:tgtEl>
                                          <p:spTgt spid="133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9398" grpId="0" animBg="1"/>
      <p:bldP spid="1339399" grpId="0" animBg="1"/>
      <p:bldP spid="1339400" grpId="0" animBg="1"/>
      <p:bldP spid="1339401" grpId="0" animBg="1"/>
      <p:bldP spid="13394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4819"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en-US" sz="6000" b="1">
                <a:solidFill>
                  <a:schemeClr val="bg1"/>
                </a:solidFill>
                <a:latin typeface="Arial" charset="0"/>
                <a:ea typeface="ＭＳ Ｐゴシック" charset="0"/>
                <a:cs typeface="ＭＳ Ｐゴシック" charset="0"/>
              </a:rPr>
              <a:t>Introductions</a:t>
            </a:r>
            <a:endParaRPr lang="en-US" sz="5400">
              <a:solidFill>
                <a:schemeClr val="bg1"/>
              </a:solidFill>
              <a:latin typeface="Arial" charset="0"/>
              <a:ea typeface="ＭＳ Ｐゴシック" charset="0"/>
              <a:cs typeface="ＭＳ Ｐゴシック" charset="0"/>
            </a:endParaRPr>
          </a:p>
        </p:txBody>
      </p:sp>
      <p:sp>
        <p:nvSpPr>
          <p:cNvPr id="1314820"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314821" name="Rectangle 5"/>
          <p:cNvSpPr>
            <a:spLocks noChangeArrowheads="1"/>
          </p:cNvSpPr>
          <p:nvPr/>
        </p:nvSpPr>
        <p:spPr bwMode="auto">
          <a:xfrm>
            <a:off x="1447800" y="1295400"/>
            <a:ext cx="7696200" cy="5334000"/>
          </a:xfrm>
          <a:prstGeom prst="rect">
            <a:avLst/>
          </a:prstGeom>
          <a:noFill/>
          <a:ln>
            <a:noFill/>
          </a:ln>
          <a:effectLst/>
        </p:spPr>
        <p:txBody>
          <a:bodyPr/>
          <a:lstStyle/>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G</a:t>
            </a:r>
            <a:r>
              <a:rPr lang="en-US" sz="3600" b="1" i="1" dirty="0">
                <a:solidFill>
                  <a:schemeClr val="bg1"/>
                </a:solidFill>
                <a:effectLst>
                  <a:outerShdw blurRad="38100" dist="38100" dir="2700000" algn="tl">
                    <a:srgbClr val="000000">
                      <a:alpha val="43137"/>
                    </a:srgbClr>
                  </a:outerShdw>
                </a:effectLst>
              </a:rPr>
              <a:t>et Attention on the Subject</a:t>
            </a: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R</a:t>
            </a:r>
            <a:r>
              <a:rPr lang="en-US" sz="3600" b="1" i="1" dirty="0">
                <a:solidFill>
                  <a:schemeClr val="bg1"/>
                </a:solidFill>
                <a:effectLst>
                  <a:outerShdw blurRad="38100" dist="38100" dir="2700000" algn="tl">
                    <a:srgbClr val="000000">
                      <a:alpha val="43137"/>
                    </a:srgbClr>
                  </a:outerShdw>
                </a:effectLst>
              </a:rPr>
              <a:t>aise Need</a:t>
            </a: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I</a:t>
            </a:r>
            <a:r>
              <a:rPr lang="en-US" sz="3600" b="1" i="1" dirty="0">
                <a:solidFill>
                  <a:schemeClr val="bg1"/>
                </a:solidFill>
                <a:effectLst>
                  <a:outerShdw blurRad="38100" dist="38100" dir="2700000" algn="tl">
                    <a:srgbClr val="000000">
                      <a:alpha val="43137"/>
                    </a:srgbClr>
                  </a:outerShdw>
                </a:effectLst>
              </a:rPr>
              <a:t>ntroduce the Subject, MI, or MPI</a:t>
            </a: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P</a:t>
            </a:r>
            <a:r>
              <a:rPr lang="en-US" sz="3600" b="1" i="1" dirty="0">
                <a:solidFill>
                  <a:schemeClr val="bg1"/>
                </a:solidFill>
                <a:effectLst>
                  <a:outerShdw blurRad="38100" dist="38100" dir="2700000" algn="tl">
                    <a:srgbClr val="000000">
                      <a:alpha val="43137"/>
                    </a:srgbClr>
                  </a:outerShdw>
                </a:effectLst>
              </a:rPr>
              <a:t>rovide Background</a:t>
            </a:r>
          </a:p>
          <a:p>
            <a:pPr eaLnBrk="1" hangingPunct="1">
              <a:spcBef>
                <a:spcPct val="20000"/>
              </a:spcBef>
              <a:defRPr/>
            </a:pPr>
            <a:endParaRPr lang="en-US" sz="3600" b="1" i="1" dirty="0">
              <a:solidFill>
                <a:schemeClr val="bg1"/>
              </a:solidFill>
              <a:effectLst>
                <a:outerShdw blurRad="38100" dist="38100" dir="2700000" algn="tl">
                  <a:srgbClr val="000000">
                    <a:alpha val="43137"/>
                  </a:srgbClr>
                </a:outerShdw>
              </a:effectLst>
            </a:endParaRP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P</a:t>
            </a:r>
            <a:r>
              <a:rPr lang="en-US" sz="3600" b="1" i="1" dirty="0">
                <a:solidFill>
                  <a:schemeClr val="bg1"/>
                </a:solidFill>
                <a:effectLst>
                  <a:outerShdw blurRad="38100" dist="38100" dir="2700000" algn="tl">
                    <a:srgbClr val="000000">
                      <a:alpha val="43137"/>
                    </a:srgbClr>
                  </a:outerShdw>
                </a:effectLst>
              </a:rPr>
              <a:t>review Outline</a:t>
            </a:r>
            <a:endParaRPr lang="en-US" sz="3200" b="1" dirty="0">
              <a:solidFill>
                <a:schemeClr val="bg1"/>
              </a:solidFill>
              <a:effectLst>
                <a:outerShdw blurRad="38100" dist="38100" dir="2700000" algn="tl">
                  <a:srgbClr val="000000">
                    <a:alpha val="43137"/>
                  </a:srgbClr>
                </a:outerShdw>
              </a:effectLst>
            </a:endParaRPr>
          </a:p>
        </p:txBody>
      </p:sp>
      <p:sp>
        <p:nvSpPr>
          <p:cNvPr id="1314822" name="Text Box 6"/>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4821">
                                            <p:txEl>
                                              <p:pRg st="5" end="5"/>
                                            </p:txEl>
                                          </p:spTgt>
                                        </p:tgtEl>
                                        <p:attrNameLst>
                                          <p:attrName>style.visibility</p:attrName>
                                        </p:attrNameLst>
                                      </p:cBhvr>
                                      <p:to>
                                        <p:strVal val="visible"/>
                                      </p:to>
                                    </p:set>
                                    <p:animEffect transition="in" filter="wipe(up)">
                                      <p:cBhvr>
                                        <p:cTn id="7" dur="3000"/>
                                        <p:tgtEl>
                                          <p:spTgt spid="13148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2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69" name="Picture 12" descr="preview_warpedlitho4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11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883" name="Rectangle 2"/>
          <p:cNvSpPr>
            <a:spLocks noGrp="1" noChangeArrowheads="1"/>
          </p:cNvSpPr>
          <p:nvPr>
            <p:ph type="title"/>
          </p:nvPr>
        </p:nvSpPr>
        <p:spPr>
          <a:xfrm>
            <a:off x="457200" y="76200"/>
            <a:ext cx="8229600" cy="762000"/>
          </a:xfrm>
          <a:solidFill>
            <a:srgbClr val="FFFF00"/>
          </a:solidFill>
          <a:ln>
            <a:solidFill>
              <a:srgbClr val="FFFF00"/>
            </a:solidFill>
            <a:miter lim="800000"/>
            <a:headEnd/>
            <a:tailEnd/>
          </a:ln>
          <a:effectLst/>
        </p:spPr>
        <p:txBody>
          <a:bodyPr/>
          <a:lstStyle/>
          <a:p>
            <a:pPr eaLnBrk="1" hangingPunct="1">
              <a:defRPr/>
            </a:pPr>
            <a:r>
              <a:rPr lang="en-US" sz="4000" b="1">
                <a:solidFill>
                  <a:schemeClr val="tx1"/>
                </a:solidFill>
                <a:cs typeface="ＭＳ Ｐゴシック" charset="0"/>
              </a:rPr>
              <a:t>Previewing Your Message</a:t>
            </a:r>
          </a:p>
        </p:txBody>
      </p:sp>
      <p:sp>
        <p:nvSpPr>
          <p:cNvPr id="1446915" name="Rectangle 3"/>
          <p:cNvSpPr>
            <a:spLocks noGrp="1" noChangeArrowheads="1"/>
          </p:cNvSpPr>
          <p:nvPr>
            <p:ph type="body" idx="1"/>
          </p:nvPr>
        </p:nvSpPr>
        <p:spPr>
          <a:xfrm>
            <a:off x="179388" y="3749675"/>
            <a:ext cx="8964612" cy="685800"/>
          </a:xfrm>
          <a:effectLst/>
        </p:spPr>
        <p:txBody>
          <a:bodyPr/>
          <a:lstStyle/>
          <a:p>
            <a:pPr eaLnBrk="1" hangingPunct="1">
              <a:buFontTx/>
              <a:buNone/>
              <a:defRPr/>
            </a:pPr>
            <a:r>
              <a:rPr lang="en-US" sz="2800" b="1" dirty="0">
                <a:solidFill>
                  <a:schemeClr val="bg1"/>
                </a:solidFill>
                <a:effectLst>
                  <a:glow rad="228600">
                    <a:schemeClr val="accent4">
                      <a:satMod val="175000"/>
                      <a:alpha val="72258"/>
                    </a:schemeClr>
                  </a:glow>
                </a:effectLst>
                <a:latin typeface="Arial" charset="0"/>
                <a:ea typeface="MS PGothic" charset="0"/>
              </a:rPr>
              <a:t>Today</a:t>
            </a:r>
            <a:r>
              <a:rPr lang="fr-FR" altLang="ja-JP" sz="2800" b="1" dirty="0">
                <a:solidFill>
                  <a:schemeClr val="bg1"/>
                </a:solidFill>
                <a:effectLst>
                  <a:glow rad="228600">
                    <a:schemeClr val="accent4">
                      <a:satMod val="175000"/>
                      <a:alpha val="72258"/>
                    </a:schemeClr>
                  </a:glow>
                </a:effectLst>
                <a:latin typeface="Arial" charset="0"/>
                <a:ea typeface="MS PGothic" charset="0"/>
              </a:rPr>
              <a:t>'</a:t>
            </a:r>
            <a:r>
              <a:rPr lang="en-US" sz="2800" b="1" dirty="0">
                <a:solidFill>
                  <a:schemeClr val="bg1"/>
                </a:solidFill>
                <a:effectLst>
                  <a:glow rad="228600">
                    <a:schemeClr val="accent4">
                      <a:satMod val="175000"/>
                      <a:alpha val="72258"/>
                    </a:schemeClr>
                  </a:glow>
                </a:effectLst>
                <a:latin typeface="Arial" charset="0"/>
                <a:ea typeface="MS PGothic" charset="0"/>
              </a:rPr>
              <a:t>s passage will show us…</a:t>
            </a:r>
          </a:p>
        </p:txBody>
      </p:sp>
      <p:sp>
        <p:nvSpPr>
          <p:cNvPr id="1446916" name="Rectangle 4"/>
          <p:cNvSpPr>
            <a:spLocks noChangeArrowheads="1"/>
          </p:cNvSpPr>
          <p:nvPr/>
        </p:nvSpPr>
        <p:spPr bwMode="auto">
          <a:xfrm>
            <a:off x="179388" y="4244975"/>
            <a:ext cx="8964612" cy="609600"/>
          </a:xfrm>
          <a:prstGeom prst="rect">
            <a:avLst/>
          </a:prstGeom>
          <a:noFill/>
          <a:ln>
            <a:noFill/>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1200" cap="none" spc="0" normalizeH="0" baseline="0" noProof="0">
                <a:ln>
                  <a:noFill/>
                </a:ln>
                <a:solidFill>
                  <a:srgbClr val="FFFF00"/>
                </a:solidFill>
                <a:effectLst>
                  <a:glow rad="228600">
                    <a:srgbClr val="000000">
                      <a:satMod val="175000"/>
                      <a:alpha val="74000"/>
                    </a:srgbClr>
                  </a:glow>
                </a:effectLst>
                <a:uLnTx/>
                <a:uFillTx/>
                <a:latin typeface="Arial" charset="0"/>
                <a:ea typeface="MS PGothic" charset="0"/>
              </a:rPr>
              <a:t>2 ways</a:t>
            </a:r>
            <a:r>
              <a:rPr kumimoji="0" lang="en-US" sz="2800" b="1" i="0" u="none" strike="noStrike" kern="1200" cap="none" spc="0" normalizeH="0" baseline="0" noProof="0">
                <a:ln>
                  <a:noFill/>
                </a:ln>
                <a:solidFill>
                  <a:srgbClr val="FFFFFF"/>
                </a:solidFill>
                <a:effectLst>
                  <a:glow rad="228600">
                    <a:srgbClr val="000000">
                      <a:satMod val="175000"/>
                      <a:alpha val="74000"/>
                    </a:srgbClr>
                  </a:glow>
                </a:effectLst>
                <a:uLnTx/>
                <a:uFillTx/>
                <a:latin typeface="Arial" charset="0"/>
                <a:ea typeface="MS PGothic" charset="0"/>
              </a:rPr>
              <a:t> to reverence God (pp. 51, 82)</a:t>
            </a:r>
          </a:p>
        </p:txBody>
      </p:sp>
      <p:sp>
        <p:nvSpPr>
          <p:cNvPr id="1446917" name="Text Box 5"/>
          <p:cNvSpPr txBox="1">
            <a:spLocks noChangeArrowheads="1"/>
          </p:cNvSpPr>
          <p:nvPr/>
        </p:nvSpPr>
        <p:spPr bwMode="auto">
          <a:xfrm>
            <a:off x="179388" y="3144838"/>
            <a:ext cx="3492500" cy="588962"/>
          </a:xfrm>
          <a:prstGeom prst="rect">
            <a:avLst/>
          </a:prstGeom>
          <a:solidFill>
            <a:schemeClr val="tx1"/>
          </a:solidFill>
          <a:ln w="9525">
            <a:solidFill>
              <a:srgbClr val="FFFF00"/>
            </a:solidFill>
            <a:miter lim="800000"/>
            <a:headEnd/>
            <a:tailEnd/>
          </a:ln>
          <a:effectLst/>
        </p:spPr>
        <p:txBody>
          <a:bodyPr>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charset="0"/>
                <a:ea typeface="MS PGothic" charset="0"/>
              </a:rPr>
              <a:t>Examples</a:t>
            </a:r>
          </a:p>
        </p:txBody>
      </p:sp>
      <p:sp>
        <p:nvSpPr>
          <p:cNvPr id="1446918" name="Rectangle 6"/>
          <p:cNvSpPr>
            <a:spLocks noChangeArrowheads="1"/>
          </p:cNvSpPr>
          <p:nvPr/>
        </p:nvSpPr>
        <p:spPr bwMode="auto">
          <a:xfrm>
            <a:off x="179388" y="1608138"/>
            <a:ext cx="8964612" cy="685800"/>
          </a:xfrm>
          <a:prstGeom prst="rect">
            <a:avLst/>
          </a:prstGeom>
          <a:noFill/>
          <a:ln>
            <a:noFill/>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1200" cap="none" spc="0" normalizeH="0" baseline="0" noProof="0">
                <a:ln>
                  <a:noFill/>
                </a:ln>
                <a:solidFill>
                  <a:srgbClr val="FFFFFF"/>
                </a:solidFill>
                <a:effectLst>
                  <a:glow rad="228600">
                    <a:srgbClr val="000000">
                      <a:satMod val="175000"/>
                      <a:alpha val="74000"/>
                    </a:srgbClr>
                  </a:glow>
                </a:effectLst>
                <a:uLnTx/>
                <a:uFillTx/>
                <a:latin typeface="Arial" charset="0"/>
                <a:ea typeface="MS PGothic" charset="0"/>
              </a:rPr>
              <a:t>Reviews your subject</a:t>
            </a:r>
          </a:p>
        </p:txBody>
      </p:sp>
      <p:sp>
        <p:nvSpPr>
          <p:cNvPr id="1446919" name="Rectangle 7"/>
          <p:cNvSpPr>
            <a:spLocks noChangeArrowheads="1"/>
          </p:cNvSpPr>
          <p:nvPr/>
        </p:nvSpPr>
        <p:spPr bwMode="auto">
          <a:xfrm>
            <a:off x="179388" y="2111375"/>
            <a:ext cx="9047162" cy="936625"/>
          </a:xfrm>
          <a:prstGeom prst="rect">
            <a:avLst/>
          </a:prstGeom>
          <a:noFill/>
          <a:ln>
            <a:noFill/>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1200" cap="none" spc="0" normalizeH="0" baseline="0" noProof="0">
                <a:ln>
                  <a:noFill/>
                </a:ln>
                <a:solidFill>
                  <a:srgbClr val="FFFFFF"/>
                </a:solidFill>
                <a:effectLst>
                  <a:glow rad="228600">
                    <a:srgbClr val="000000">
                      <a:satMod val="175000"/>
                      <a:alpha val="74000"/>
                    </a:srgbClr>
                  </a:glow>
                </a:effectLst>
                <a:uLnTx/>
                <a:uFillTx/>
                <a:latin typeface="Arial" charset="0"/>
                <a:ea typeface="MS PGothic" charset="0"/>
              </a:rPr>
              <a:t>Gives the </a:t>
            </a:r>
            <a:r>
              <a:rPr kumimoji="0" lang="en-US" sz="2800" b="1" i="1" u="none" strike="noStrike" kern="1200" cap="none" spc="0" normalizeH="0" baseline="0" noProof="0">
                <a:ln>
                  <a:noFill/>
                </a:ln>
                <a:solidFill>
                  <a:srgbClr val="FFFFFF"/>
                </a:solidFill>
                <a:effectLst>
                  <a:glow rad="228600">
                    <a:srgbClr val="000000">
                      <a:satMod val="175000"/>
                      <a:alpha val="74000"/>
                    </a:srgbClr>
                  </a:glow>
                </a:effectLst>
                <a:uLnTx/>
                <a:uFillTx/>
                <a:latin typeface="Arial" charset="0"/>
                <a:ea typeface="MS PGothic" charset="0"/>
              </a:rPr>
              <a:t>number</a:t>
            </a:r>
            <a:r>
              <a:rPr kumimoji="0" lang="en-US" sz="2800" b="1" i="0" u="none" strike="noStrike" kern="1200" cap="none" spc="0" normalizeH="0" baseline="0" noProof="0">
                <a:ln>
                  <a:noFill/>
                </a:ln>
                <a:solidFill>
                  <a:srgbClr val="FFFFFF"/>
                </a:solidFill>
                <a:effectLst>
                  <a:glow rad="228600">
                    <a:srgbClr val="000000">
                      <a:satMod val="175000"/>
                      <a:alpha val="74000"/>
                    </a:srgbClr>
                  </a:glow>
                </a:effectLst>
                <a:uLnTx/>
                <a:uFillTx/>
                <a:latin typeface="Arial" charset="0"/>
                <a:ea typeface="MS PGothic" charset="0"/>
              </a:rPr>
              <a:t> of MPs (but not the whole points themselves)</a:t>
            </a:r>
          </a:p>
        </p:txBody>
      </p:sp>
      <p:sp>
        <p:nvSpPr>
          <p:cNvPr id="1446920" name="Text Box 8"/>
          <p:cNvSpPr txBox="1">
            <a:spLocks noChangeArrowheads="1"/>
          </p:cNvSpPr>
          <p:nvPr/>
        </p:nvSpPr>
        <p:spPr bwMode="auto">
          <a:xfrm>
            <a:off x="179388" y="1066800"/>
            <a:ext cx="3413125" cy="588963"/>
          </a:xfrm>
          <a:prstGeom prst="rect">
            <a:avLst/>
          </a:prstGeom>
          <a:solidFill>
            <a:schemeClr val="tx1"/>
          </a:solidFill>
          <a:ln w="9525">
            <a:solidFill>
              <a:srgbClr val="FFFF00"/>
            </a:solidFill>
            <a:miter lim="800000"/>
            <a:headEnd/>
            <a:tailEnd/>
          </a:ln>
          <a:effectLst/>
        </p:spPr>
        <p:txBody>
          <a:bodyPr>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charset="0"/>
                <a:ea typeface="MS PGothic" charset="0"/>
              </a:rPr>
              <a:t>What it does</a:t>
            </a:r>
          </a:p>
        </p:txBody>
      </p:sp>
      <p:sp>
        <p:nvSpPr>
          <p:cNvPr id="1446921" name="Rectangle 9"/>
          <p:cNvSpPr>
            <a:spLocks noChangeArrowheads="1"/>
          </p:cNvSpPr>
          <p:nvPr/>
        </p:nvSpPr>
        <p:spPr bwMode="auto">
          <a:xfrm>
            <a:off x="179388" y="4786313"/>
            <a:ext cx="8964612" cy="609600"/>
          </a:xfrm>
          <a:prstGeom prst="rect">
            <a:avLst/>
          </a:prstGeom>
          <a:noFill/>
          <a:ln>
            <a:noFill/>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1200" cap="none" spc="0" normalizeH="0" baseline="0" noProof="0" dirty="0">
                <a:ln>
                  <a:noFill/>
                </a:ln>
                <a:solidFill>
                  <a:srgbClr val="FFFF00"/>
                </a:solidFill>
                <a:effectLst>
                  <a:glow rad="228600">
                    <a:srgbClr val="000000">
                      <a:satMod val="175000"/>
                      <a:alpha val="74000"/>
                    </a:srgbClr>
                  </a:glow>
                </a:effectLst>
                <a:uLnTx/>
                <a:uFillTx/>
                <a:latin typeface="Arial" charset="0"/>
                <a:ea typeface="MS PGothic" charset="0"/>
              </a:rPr>
              <a:t>3 reasons</a:t>
            </a:r>
            <a:r>
              <a:rPr kumimoji="0" lang="en-US" sz="2800" b="1" i="0" u="none" strike="noStrike" kern="1200" cap="none" spc="0" normalizeH="0" baseline="0" noProof="0" dirty="0">
                <a:ln>
                  <a:noFill/>
                </a:ln>
                <a:solidFill>
                  <a:srgbClr val="FFFFFF"/>
                </a:solidFill>
                <a:effectLst>
                  <a:glow rad="228600">
                    <a:srgbClr val="000000">
                      <a:satMod val="175000"/>
                      <a:alpha val="74000"/>
                    </a:srgbClr>
                  </a:glow>
                </a:effectLst>
                <a:uLnTx/>
                <a:uFillTx/>
                <a:latin typeface="Arial" charset="0"/>
                <a:ea typeface="MS PGothic" charset="0"/>
              </a:rPr>
              <a:t> we should get dirty for others (p. 148)</a:t>
            </a:r>
          </a:p>
        </p:txBody>
      </p:sp>
      <p:sp>
        <p:nvSpPr>
          <p:cNvPr id="1446922" name="Rectangle 10"/>
          <p:cNvSpPr>
            <a:spLocks noChangeArrowheads="1"/>
          </p:cNvSpPr>
          <p:nvPr/>
        </p:nvSpPr>
        <p:spPr bwMode="auto">
          <a:xfrm>
            <a:off x="179388" y="5867400"/>
            <a:ext cx="8964612" cy="838200"/>
          </a:xfrm>
          <a:prstGeom prst="rect">
            <a:avLst/>
          </a:prstGeom>
          <a:noFill/>
          <a:ln>
            <a:noFill/>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1200" cap="none" spc="0" normalizeH="0" baseline="0" noProof="0">
                <a:ln>
                  <a:noFill/>
                </a:ln>
                <a:solidFill>
                  <a:srgbClr val="FFFF00"/>
                </a:solidFill>
                <a:effectLst>
                  <a:glow rad="228600">
                    <a:srgbClr val="000000">
                      <a:satMod val="175000"/>
                      <a:alpha val="74000"/>
                    </a:srgbClr>
                  </a:glow>
                </a:effectLst>
                <a:uLnTx/>
                <a:uFillTx/>
                <a:latin typeface="Arial" charset="0"/>
                <a:ea typeface="MS PGothic" charset="0"/>
              </a:rPr>
              <a:t>what God</a:t>
            </a:r>
            <a:r>
              <a:rPr kumimoji="0" lang="en-US" sz="2800" b="1" i="0" u="none" strike="noStrike" kern="1200" cap="none" spc="0" normalizeH="0" baseline="0" noProof="0">
                <a:ln>
                  <a:noFill/>
                </a:ln>
                <a:solidFill>
                  <a:srgbClr val="FFFFFF"/>
                </a:solidFill>
                <a:effectLst>
                  <a:glow rad="228600">
                    <a:srgbClr val="000000">
                      <a:satMod val="175000"/>
                      <a:alpha val="74000"/>
                    </a:srgbClr>
                  </a:glow>
                </a:effectLst>
                <a:uLnTx/>
                <a:uFillTx/>
                <a:latin typeface="Arial" charset="0"/>
                <a:ea typeface="MS PGothic" charset="0"/>
              </a:rPr>
              <a:t> thinks of missions and </a:t>
            </a:r>
            <a:r>
              <a:rPr kumimoji="0" lang="en-US" sz="2800" b="1" i="0" u="none" strike="noStrike" kern="1200" cap="none" spc="0" normalizeH="0" baseline="0" noProof="0">
                <a:ln>
                  <a:noFill/>
                </a:ln>
                <a:solidFill>
                  <a:srgbClr val="FFFF00"/>
                </a:solidFill>
                <a:effectLst>
                  <a:glow rad="228600">
                    <a:srgbClr val="000000">
                      <a:satMod val="175000"/>
                      <a:alpha val="74000"/>
                    </a:srgbClr>
                  </a:glow>
                </a:effectLst>
                <a:uLnTx/>
                <a:uFillTx/>
                <a:latin typeface="Arial" charset="0"/>
                <a:ea typeface="MS PGothic" charset="0"/>
              </a:rPr>
              <a:t>what we</a:t>
            </a:r>
            <a:r>
              <a:rPr kumimoji="0" lang="en-US" sz="2800" b="1" i="0" u="none" strike="noStrike" kern="1200" cap="none" spc="0" normalizeH="0" baseline="0" noProof="0">
                <a:ln>
                  <a:noFill/>
                </a:ln>
                <a:solidFill>
                  <a:srgbClr val="FFFFFF"/>
                </a:solidFill>
                <a:effectLst>
                  <a:glow rad="228600">
                    <a:srgbClr val="000000">
                      <a:satMod val="175000"/>
                      <a:alpha val="74000"/>
                    </a:srgbClr>
                  </a:glow>
                </a:effectLst>
                <a:uLnTx/>
                <a:uFillTx/>
                <a:latin typeface="Arial" charset="0"/>
                <a:ea typeface="MS PGothic" charset="0"/>
              </a:rPr>
              <a:t> should do in response (p. 156)</a:t>
            </a:r>
          </a:p>
        </p:txBody>
      </p:sp>
      <p:sp>
        <p:nvSpPr>
          <p:cNvPr id="1446923" name="Rectangle 11"/>
          <p:cNvSpPr>
            <a:spLocks noChangeArrowheads="1"/>
          </p:cNvSpPr>
          <p:nvPr/>
        </p:nvSpPr>
        <p:spPr bwMode="auto">
          <a:xfrm>
            <a:off x="179388" y="5327650"/>
            <a:ext cx="8964612" cy="609600"/>
          </a:xfrm>
          <a:prstGeom prst="rect">
            <a:avLst/>
          </a:prstGeom>
          <a:noFill/>
          <a:ln>
            <a:noFill/>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1200" cap="none" spc="0" normalizeH="0" baseline="0" noProof="0">
                <a:ln>
                  <a:noFill/>
                </a:ln>
                <a:solidFill>
                  <a:srgbClr val="FFFF00"/>
                </a:solidFill>
                <a:effectLst>
                  <a:glow rad="228600">
                    <a:srgbClr val="000000">
                      <a:satMod val="175000"/>
                      <a:alpha val="74000"/>
                    </a:srgbClr>
                  </a:glow>
                </a:effectLst>
                <a:uLnTx/>
                <a:uFillTx/>
                <a:latin typeface="Arial" charset="0"/>
                <a:ea typeface="MS PGothic" charset="0"/>
              </a:rPr>
              <a:t>3 principles</a:t>
            </a:r>
            <a:r>
              <a:rPr kumimoji="0" lang="en-US" sz="2800" b="1" i="0" u="none" strike="noStrike" kern="1200" cap="none" spc="0" normalizeH="0" baseline="0" noProof="0">
                <a:ln>
                  <a:noFill/>
                </a:ln>
                <a:solidFill>
                  <a:srgbClr val="FFFFFF"/>
                </a:solidFill>
                <a:effectLst>
                  <a:glow rad="228600">
                    <a:srgbClr val="000000">
                      <a:satMod val="175000"/>
                      <a:alpha val="74000"/>
                    </a:srgbClr>
                  </a:glow>
                </a:effectLst>
                <a:uLnTx/>
                <a:uFillTx/>
                <a:latin typeface="Arial" charset="0"/>
                <a:ea typeface="MS PGothic" charset="0"/>
              </a:rPr>
              <a:t> on finding a mate (p. 157e)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6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69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691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469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4691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4691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46921">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46923">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469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5" grpId="0" build="p" autoUpdateAnimBg="0"/>
      <p:bldP spid="1446916" grpId="0" build="p" autoUpdateAnimBg="0"/>
      <p:bldP spid="1446917" grpId="0" animBg="1" autoUpdateAnimBg="0"/>
      <p:bldP spid="1446918" grpId="0" build="p" autoUpdateAnimBg="0"/>
      <p:bldP spid="1446919" grpId="0" build="p" autoUpdateAnimBg="0"/>
      <p:bldP spid="1446920" grpId="0" animBg="1" autoUpdateAnimBg="0"/>
      <p:bldP spid="1446921" grpId="0" build="p" autoUpdateAnimBg="0"/>
      <p:bldP spid="1446922" grpId="0" build="p" autoUpdateAnimBg="0"/>
      <p:bldP spid="144692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44867"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en-US" sz="6000" b="1">
                <a:solidFill>
                  <a:schemeClr val="bg1"/>
                </a:solidFill>
                <a:latin typeface="Arial" charset="0"/>
                <a:ea typeface="ＭＳ Ｐゴシック" charset="0"/>
                <a:cs typeface="ＭＳ Ｐゴシック" charset="0"/>
              </a:rPr>
              <a:t>Introductions</a:t>
            </a:r>
            <a:endParaRPr lang="en-US" sz="5400">
              <a:solidFill>
                <a:schemeClr val="bg1"/>
              </a:solidFill>
              <a:latin typeface="Arial" charset="0"/>
              <a:ea typeface="ＭＳ Ｐゴシック" charset="0"/>
              <a:cs typeface="ＭＳ Ｐゴシック" charset="0"/>
            </a:endParaRPr>
          </a:p>
        </p:txBody>
      </p:sp>
      <p:sp>
        <p:nvSpPr>
          <p:cNvPr id="1444868"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444869" name="Rectangle 5"/>
          <p:cNvSpPr>
            <a:spLocks noChangeArrowheads="1"/>
          </p:cNvSpPr>
          <p:nvPr/>
        </p:nvSpPr>
        <p:spPr bwMode="auto">
          <a:xfrm>
            <a:off x="1447800" y="1295400"/>
            <a:ext cx="7696200" cy="5334000"/>
          </a:xfrm>
          <a:prstGeom prst="rect">
            <a:avLst/>
          </a:prstGeom>
          <a:noFill/>
          <a:ln>
            <a:noFill/>
          </a:ln>
          <a:effectLst/>
        </p:spPr>
        <p:txBody>
          <a:bodyPr/>
          <a:lstStyle/>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G</a:t>
            </a:r>
            <a:r>
              <a:rPr lang="en-US" sz="3600" b="1" i="1" dirty="0">
                <a:solidFill>
                  <a:schemeClr val="bg1"/>
                </a:solidFill>
                <a:effectLst>
                  <a:outerShdw blurRad="50800" dist="76200" dir="2700000" algn="tl" rotWithShape="0">
                    <a:srgbClr val="000000"/>
                  </a:outerShdw>
                </a:effectLst>
              </a:rPr>
              <a:t>et Attention on the Subject</a:t>
            </a:r>
          </a:p>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R</a:t>
            </a:r>
            <a:r>
              <a:rPr lang="en-US" sz="3600" b="1" i="1" dirty="0">
                <a:solidFill>
                  <a:schemeClr val="bg1"/>
                </a:solidFill>
                <a:effectLst>
                  <a:outerShdw blurRad="50800" dist="76200" dir="2700000" algn="tl" rotWithShape="0">
                    <a:srgbClr val="000000"/>
                  </a:outerShdw>
                </a:effectLst>
              </a:rPr>
              <a:t>aise Need</a:t>
            </a:r>
          </a:p>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I</a:t>
            </a:r>
            <a:r>
              <a:rPr lang="en-US" sz="3600" b="1" i="1" dirty="0">
                <a:solidFill>
                  <a:schemeClr val="bg1"/>
                </a:solidFill>
                <a:effectLst>
                  <a:outerShdw blurRad="50800" dist="76200" dir="2700000" algn="tl" rotWithShape="0">
                    <a:srgbClr val="000000"/>
                  </a:outerShdw>
                </a:effectLst>
              </a:rPr>
              <a:t>ntroduce the Subject, MI, or MPI</a:t>
            </a:r>
          </a:p>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P</a:t>
            </a:r>
            <a:r>
              <a:rPr lang="en-US" sz="3600" b="1" i="1" dirty="0">
                <a:solidFill>
                  <a:schemeClr val="bg1"/>
                </a:solidFill>
                <a:effectLst>
                  <a:outerShdw blurRad="50800" dist="76200" dir="2700000" algn="tl" rotWithShape="0">
                    <a:srgbClr val="000000"/>
                  </a:outerShdw>
                </a:effectLst>
              </a:rPr>
              <a:t>rovide Background</a:t>
            </a:r>
          </a:p>
          <a:p>
            <a:pPr eaLnBrk="1" hangingPunct="1">
              <a:spcBef>
                <a:spcPct val="20000"/>
              </a:spcBef>
              <a:defRPr/>
            </a:pPr>
            <a:endParaRPr lang="en-US" sz="3600" b="1" i="1" dirty="0">
              <a:solidFill>
                <a:schemeClr val="bg1"/>
              </a:solidFill>
              <a:effectLst>
                <a:outerShdw blurRad="50800" dist="76200" dir="2700000" algn="tl" rotWithShape="0">
                  <a:srgbClr val="000000"/>
                </a:outerShdw>
              </a:effectLst>
            </a:endParaRPr>
          </a:p>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P</a:t>
            </a:r>
            <a:r>
              <a:rPr lang="en-US" sz="3600" b="1" i="1" dirty="0">
                <a:solidFill>
                  <a:schemeClr val="bg1"/>
                </a:solidFill>
                <a:effectLst>
                  <a:outerShdw blurRad="50800" dist="76200" dir="2700000" algn="tl" rotWithShape="0">
                    <a:srgbClr val="000000"/>
                  </a:outerShdw>
                </a:effectLst>
              </a:rPr>
              <a:t>review Outline</a:t>
            </a:r>
          </a:p>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A</a:t>
            </a:r>
            <a:r>
              <a:rPr lang="en-US" sz="3600" b="1" i="1" dirty="0">
                <a:solidFill>
                  <a:schemeClr val="bg1"/>
                </a:solidFill>
                <a:effectLst>
                  <a:outerShdw blurRad="50800" dist="76200" dir="2700000" algn="tl" rotWithShape="0">
                    <a:srgbClr val="000000"/>
                  </a:outerShdw>
                </a:effectLst>
              </a:rPr>
              <a:t>nnounce Text (2-3 times)</a:t>
            </a:r>
          </a:p>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T</a:t>
            </a:r>
            <a:r>
              <a:rPr lang="en-US" sz="3600" b="1" i="1" dirty="0">
                <a:solidFill>
                  <a:schemeClr val="bg1"/>
                </a:solidFill>
                <a:effectLst>
                  <a:outerShdw blurRad="50800" dist="76200" dir="2700000" algn="tl" rotWithShape="0">
                    <a:srgbClr val="000000"/>
                  </a:outerShdw>
                </a:effectLst>
              </a:rPr>
              <a:t>ransition to MPI</a:t>
            </a:r>
            <a:endParaRPr lang="en-US" sz="3200" b="1" dirty="0">
              <a:solidFill>
                <a:schemeClr val="bg1"/>
              </a:solidFill>
              <a:effectLst>
                <a:outerShdw blurRad="50800" dist="76200" dir="2700000" algn="tl" rotWithShape="0">
                  <a:srgbClr val="000000"/>
                </a:outerShdw>
              </a:effectLst>
            </a:endParaRPr>
          </a:p>
        </p:txBody>
      </p:sp>
      <p:sp>
        <p:nvSpPr>
          <p:cNvPr id="1444870" name="Text Box 6"/>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4869">
                                            <p:txEl>
                                              <p:pRg st="6" end="6"/>
                                            </p:txEl>
                                          </p:spTgt>
                                        </p:tgtEl>
                                        <p:attrNameLst>
                                          <p:attrName>style.visibility</p:attrName>
                                        </p:attrNameLst>
                                      </p:cBhvr>
                                      <p:to>
                                        <p:strVal val="visible"/>
                                      </p:to>
                                    </p:set>
                                    <p:animEffect transition="in" filter="wipe(up)">
                                      <p:cBhvr>
                                        <p:cTn id="7" dur="3000"/>
                                        <p:tgtEl>
                                          <p:spTgt spid="1444869">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44869">
                                            <p:txEl>
                                              <p:pRg st="7" end="7"/>
                                            </p:txEl>
                                          </p:spTgt>
                                        </p:tgtEl>
                                        <p:attrNameLst>
                                          <p:attrName>style.visibility</p:attrName>
                                        </p:attrNameLst>
                                      </p:cBhvr>
                                      <p:to>
                                        <p:strVal val="visible"/>
                                      </p:to>
                                    </p:set>
                                    <p:animEffect transition="in" filter="wipe(up)">
                                      <p:cBhvr>
                                        <p:cTn id="12" dur="3000"/>
                                        <p:tgtEl>
                                          <p:spTgt spid="14448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448962"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cs typeface="Arial"/>
            </a:endParaRPr>
          </a:p>
        </p:txBody>
      </p:sp>
      <p:sp>
        <p:nvSpPr>
          <p:cNvPr id="1448963" name="Text Box 3"/>
          <p:cNvSpPr txBox="1">
            <a:spLocks noChangeArrowheads="1"/>
          </p:cNvSpPr>
          <p:nvPr/>
        </p:nvSpPr>
        <p:spPr bwMode="auto">
          <a:xfrm>
            <a:off x="609600" y="995363"/>
            <a:ext cx="8534400" cy="996950"/>
          </a:xfrm>
          <a:prstGeom prst="rect">
            <a:avLst/>
          </a:prstGeom>
          <a:noFill/>
          <a:ln>
            <a:noFill/>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en-US" sz="3600" b="1" u="sng" dirty="0">
                <a:solidFill>
                  <a:schemeClr val="bg1"/>
                </a:solidFill>
                <a:latin typeface="Arial"/>
                <a:cs typeface="Arial"/>
              </a:rPr>
              <a:t>Subject</a:t>
            </a:r>
            <a:r>
              <a:rPr lang="en-US" sz="3600" b="1" dirty="0">
                <a:solidFill>
                  <a:schemeClr val="bg1"/>
                </a:solidFill>
                <a:latin typeface="Arial"/>
                <a:cs typeface="Arial"/>
              </a:rPr>
              <a:t>: How can we know how to speak to non-Christians (Col. 4:6c)?</a:t>
            </a:r>
          </a:p>
        </p:txBody>
      </p:sp>
      <p:sp>
        <p:nvSpPr>
          <p:cNvPr id="1448964"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en-US" sz="4000" b="1">
                <a:solidFill>
                  <a:srgbClr val="FFFFFF"/>
                </a:solidFill>
                <a:effectLst>
                  <a:outerShdw blurRad="38100" dist="38100" dir="2700000" algn="tl">
                    <a:srgbClr val="000000"/>
                  </a:outerShdw>
                </a:effectLst>
                <a:latin typeface="Arial" charset="0"/>
                <a:ea typeface="ＭＳ Ｐゴシック" charset="0"/>
                <a:cs typeface="Arial" charset="0"/>
              </a:rPr>
              <a:t>Types of Transitions</a:t>
            </a:r>
            <a:endParaRPr lang="en-US" sz="4000" b="1">
              <a:solidFill>
                <a:srgbClr val="FFFFFF"/>
              </a:solidFill>
              <a:latin typeface="Arial" charset="0"/>
              <a:ea typeface="ＭＳ Ｐゴシック" charset="0"/>
              <a:cs typeface="Arial" charset="0"/>
            </a:endParaRPr>
          </a:p>
        </p:txBody>
      </p:sp>
      <p:sp>
        <p:nvSpPr>
          <p:cNvPr id="1448965" name="Text Box 5"/>
          <p:cNvSpPr txBox="1">
            <a:spLocks noChangeArrowheads="1"/>
          </p:cNvSpPr>
          <p:nvPr/>
        </p:nvSpPr>
        <p:spPr bwMode="auto">
          <a:xfrm>
            <a:off x="8529638" y="95250"/>
            <a:ext cx="523875" cy="463550"/>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68</a:t>
            </a:r>
            <a:endParaRPr lang="en-US" b="1">
              <a:cs typeface="Arial" charset="0"/>
            </a:endParaRPr>
          </a:p>
        </p:txBody>
      </p:sp>
      <p:sp>
        <p:nvSpPr>
          <p:cNvPr id="1448966" name="Text Box 6"/>
          <p:cNvSpPr txBox="1">
            <a:spLocks noChangeArrowheads="1"/>
          </p:cNvSpPr>
          <p:nvPr/>
        </p:nvSpPr>
        <p:spPr bwMode="auto">
          <a:xfrm>
            <a:off x="609600" y="4149725"/>
            <a:ext cx="8077200" cy="5540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600" b="1">
                <a:solidFill>
                  <a:schemeClr val="bg1"/>
                </a:solidFill>
                <a:latin typeface="Arial"/>
                <a:cs typeface="Arial"/>
              </a:rPr>
              <a:t>I. Speak gracious words (6a)</a:t>
            </a:r>
          </a:p>
        </p:txBody>
      </p:sp>
      <p:sp>
        <p:nvSpPr>
          <p:cNvPr id="1448967" name="Text Box 7"/>
          <p:cNvSpPr txBox="1">
            <a:spLocks noChangeArrowheads="1"/>
          </p:cNvSpPr>
          <p:nvPr/>
        </p:nvSpPr>
        <p:spPr bwMode="auto">
          <a:xfrm>
            <a:off x="609600" y="4802188"/>
            <a:ext cx="8077200" cy="1200150"/>
          </a:xfrm>
          <a:prstGeom prst="rect">
            <a:avLst/>
          </a:prstGeom>
          <a:noFill/>
          <a:ln>
            <a:noFill/>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3600" b="1">
                <a:solidFill>
                  <a:srgbClr val="FFFF00"/>
                </a:solidFill>
                <a:latin typeface="Arial"/>
                <a:cs typeface="Arial"/>
              </a:rPr>
              <a:t>(The second way to speak to non-Christians is to…)</a:t>
            </a:r>
          </a:p>
        </p:txBody>
      </p:sp>
      <p:sp>
        <p:nvSpPr>
          <p:cNvPr id="1448968" name="Text Box 8"/>
          <p:cNvSpPr txBox="1">
            <a:spLocks noChangeArrowheads="1"/>
          </p:cNvSpPr>
          <p:nvPr/>
        </p:nvSpPr>
        <p:spPr bwMode="auto">
          <a:xfrm>
            <a:off x="609600" y="6021388"/>
            <a:ext cx="8077200" cy="55403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600" b="1">
                <a:solidFill>
                  <a:schemeClr val="bg1"/>
                </a:solidFill>
                <a:latin typeface="Arial"/>
                <a:cs typeface="Arial"/>
              </a:rPr>
              <a:t>II. Speak wise words (6b)</a:t>
            </a:r>
          </a:p>
        </p:txBody>
      </p:sp>
      <p:sp>
        <p:nvSpPr>
          <p:cNvPr id="1448970" name="Text Box 10"/>
          <p:cNvSpPr txBox="1">
            <a:spLocks noChangeArrowheads="1"/>
          </p:cNvSpPr>
          <p:nvPr/>
        </p:nvSpPr>
        <p:spPr bwMode="auto">
          <a:xfrm>
            <a:off x="609600" y="3068638"/>
            <a:ext cx="8534400" cy="1200150"/>
          </a:xfrm>
          <a:prstGeom prst="rect">
            <a:avLst/>
          </a:prstGeom>
          <a:noFill/>
          <a:ln>
            <a:noFill/>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3600" b="1" dirty="0">
                <a:solidFill>
                  <a:srgbClr val="FFFF00"/>
                </a:solidFill>
                <a:latin typeface="Arial"/>
                <a:cs typeface="Arial"/>
              </a:rPr>
              <a:t>(The first way to speak to non-Christians is to…)</a:t>
            </a:r>
          </a:p>
        </p:txBody>
      </p:sp>
      <p:sp>
        <p:nvSpPr>
          <p:cNvPr id="1448971" name="Text Box 11"/>
          <p:cNvSpPr txBox="1">
            <a:spLocks noChangeArrowheads="1"/>
          </p:cNvSpPr>
          <p:nvPr/>
        </p:nvSpPr>
        <p:spPr bwMode="auto">
          <a:xfrm>
            <a:off x="609600" y="2108200"/>
            <a:ext cx="8534400" cy="996950"/>
          </a:xfrm>
          <a:prstGeom prst="rect">
            <a:avLst/>
          </a:prstGeom>
          <a:noFill/>
          <a:ln>
            <a:noFill/>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en-US" sz="3600" b="1" u="sng" dirty="0">
                <a:solidFill>
                  <a:schemeClr val="bg1"/>
                </a:solidFill>
                <a:latin typeface="Arial"/>
                <a:cs typeface="Arial"/>
              </a:rPr>
              <a:t>Preview</a:t>
            </a:r>
            <a:r>
              <a:rPr lang="en-US" sz="3600" b="1" dirty="0">
                <a:solidFill>
                  <a:schemeClr val="bg1"/>
                </a:solidFill>
                <a:latin typeface="Arial"/>
                <a:cs typeface="Arial"/>
              </a:rPr>
              <a:t>: We will see </a:t>
            </a:r>
            <a:r>
              <a:rPr lang="en-US" sz="3600" b="1" dirty="0">
                <a:solidFill>
                  <a:srgbClr val="FFFF00"/>
                </a:solidFill>
                <a:latin typeface="Arial"/>
                <a:cs typeface="Arial"/>
              </a:rPr>
              <a:t>two ways</a:t>
            </a:r>
            <a:r>
              <a:rPr lang="en-US" sz="3600" b="1" dirty="0">
                <a:solidFill>
                  <a:schemeClr val="bg1"/>
                </a:solidFill>
                <a:latin typeface="Arial"/>
                <a:cs typeface="Arial"/>
              </a:rPr>
              <a:t> to speak to non-Christians.</a:t>
            </a:r>
          </a:p>
        </p:txBody>
      </p:sp>
      <p:sp>
        <p:nvSpPr>
          <p:cNvPr id="1448969" name="WordArt 9"/>
          <p:cNvSpPr>
            <a:spLocks noChangeArrowheads="1" noChangeShapeType="1" noTextEdit="1"/>
          </p:cNvSpPr>
          <p:nvPr/>
        </p:nvSpPr>
        <p:spPr bwMode="auto">
          <a:xfrm>
            <a:off x="381000" y="2786063"/>
            <a:ext cx="3708400" cy="642937"/>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000099"/>
                  </a:solidFill>
                  <a:round/>
                  <a:headEnd/>
                  <a:tailEnd/>
                </a:ln>
                <a:solidFill>
                  <a:srgbClr val="33CCFF"/>
                </a:solidFill>
                <a:effectLst>
                  <a:outerShdw blurRad="63500" dist="125724" dir="18900000" algn="ctr" rotWithShape="0">
                    <a:srgbClr val="000099"/>
                  </a:outerShdw>
                </a:effectLst>
                <a:latin typeface="Arial"/>
                <a:ea typeface="Arial"/>
                <a:cs typeface="Arial"/>
              </a:rPr>
              <a:t>Incomplete Sentence</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448969"/>
                                        </p:tgtEl>
                                        <p:attrNameLst>
                                          <p:attrName>style.visibility</p:attrName>
                                        </p:attrNameLst>
                                      </p:cBhvr>
                                      <p:to>
                                        <p:strVal val="visible"/>
                                      </p:to>
                                    </p:set>
                                    <p:animEffect transition="in" filter="fade">
                                      <p:cBhvr>
                                        <p:cTn id="7" dur="770" decel="100000"/>
                                        <p:tgtEl>
                                          <p:spTgt spid="1448969"/>
                                        </p:tgtEl>
                                      </p:cBhvr>
                                    </p:animEffect>
                                    <p:animScale>
                                      <p:cBhvr>
                                        <p:cTn id="8" dur="770" decel="100000"/>
                                        <p:tgtEl>
                                          <p:spTgt spid="1448969"/>
                                        </p:tgtEl>
                                      </p:cBhvr>
                                      <p:from x="10000" y="10000"/>
                                      <p:to x="200000" y="450000"/>
                                    </p:animScale>
                                    <p:animScale>
                                      <p:cBhvr>
                                        <p:cTn id="9" dur="1230" accel="100000" fill="hold">
                                          <p:stCondLst>
                                            <p:cond delay="770"/>
                                          </p:stCondLst>
                                        </p:cTn>
                                        <p:tgtEl>
                                          <p:spTgt spid="1448969"/>
                                        </p:tgtEl>
                                      </p:cBhvr>
                                      <p:from x="200000" y="450000"/>
                                      <p:to x="100000" y="100000"/>
                                    </p:animScale>
                                    <p:set>
                                      <p:cBhvr>
                                        <p:cTn id="10" dur="770" fill="hold"/>
                                        <p:tgtEl>
                                          <p:spTgt spid="1448969"/>
                                        </p:tgtEl>
                                        <p:attrNameLst>
                                          <p:attrName>ppt_x</p:attrName>
                                        </p:attrNameLst>
                                      </p:cBhvr>
                                      <p:to>
                                        <p:strVal val="(0.5)"/>
                                      </p:to>
                                    </p:set>
                                    <p:anim from="(0.5)" to="(#ppt_x)" calcmode="lin" valueType="num">
                                      <p:cBhvr>
                                        <p:cTn id="11" dur="1230" accel="100000" fill="hold">
                                          <p:stCondLst>
                                            <p:cond delay="770"/>
                                          </p:stCondLst>
                                        </p:cTn>
                                        <p:tgtEl>
                                          <p:spTgt spid="1448969"/>
                                        </p:tgtEl>
                                        <p:attrNameLst>
                                          <p:attrName>ppt_x</p:attrName>
                                        </p:attrNameLst>
                                      </p:cBhvr>
                                    </p:anim>
                                    <p:set>
                                      <p:cBhvr>
                                        <p:cTn id="12" dur="770" fill="hold"/>
                                        <p:tgtEl>
                                          <p:spTgt spid="1448969"/>
                                        </p:tgtEl>
                                        <p:attrNameLst>
                                          <p:attrName>ppt_y</p:attrName>
                                        </p:attrNameLst>
                                      </p:cBhvr>
                                      <p:to>
                                        <p:strVal val="(#ppt_y+0.4)"/>
                                      </p:to>
                                    </p:set>
                                    <p:anim from="(#ppt_y+0.4)" to="(#ppt_y)" calcmode="lin" valueType="num">
                                      <p:cBhvr>
                                        <p:cTn id="13" dur="1230" accel="100000" fill="hold">
                                          <p:stCondLst>
                                            <p:cond delay="770"/>
                                          </p:stCondLst>
                                        </p:cTn>
                                        <p:tgtEl>
                                          <p:spTgt spid="1448969"/>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4897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448970"/>
                                        </p:tgtEl>
                                        <p:attrNameLst>
                                          <p:attrName>style.visibility</p:attrName>
                                        </p:attrNameLst>
                                      </p:cBhvr>
                                      <p:to>
                                        <p:strVal val="visible"/>
                                      </p:to>
                                    </p:set>
                                    <p:anim calcmode="lin" valueType="num">
                                      <p:cBhvr>
                                        <p:cTn id="22" dur="1000" fill="hold"/>
                                        <p:tgtEl>
                                          <p:spTgt spid="1448970"/>
                                        </p:tgtEl>
                                        <p:attrNameLst>
                                          <p:attrName>ppt_w</p:attrName>
                                        </p:attrNameLst>
                                      </p:cBhvr>
                                      <p:tavLst>
                                        <p:tav tm="0">
                                          <p:val>
                                            <p:fltVal val="0"/>
                                          </p:val>
                                        </p:tav>
                                        <p:tav tm="100000">
                                          <p:val>
                                            <p:strVal val="#ppt_w"/>
                                          </p:val>
                                        </p:tav>
                                      </p:tavLst>
                                    </p:anim>
                                    <p:anim calcmode="lin" valueType="num">
                                      <p:cBhvr>
                                        <p:cTn id="23" dur="1000" fill="hold"/>
                                        <p:tgtEl>
                                          <p:spTgt spid="1448970"/>
                                        </p:tgtEl>
                                        <p:attrNameLst>
                                          <p:attrName>ppt_h</p:attrName>
                                        </p:attrNameLst>
                                      </p:cBhvr>
                                      <p:tavLst>
                                        <p:tav tm="0">
                                          <p:val>
                                            <p:fltVal val="0"/>
                                          </p:val>
                                        </p:tav>
                                        <p:tav tm="100000">
                                          <p:val>
                                            <p:strVal val="#ppt_h"/>
                                          </p:val>
                                        </p:tav>
                                      </p:tavLst>
                                    </p:anim>
                                    <p:anim calcmode="lin" valueType="num">
                                      <p:cBhvr>
                                        <p:cTn id="24" dur="1000" fill="hold"/>
                                        <p:tgtEl>
                                          <p:spTgt spid="1448970"/>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4489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1448967"/>
                                        </p:tgtEl>
                                        <p:attrNameLst>
                                          <p:attrName>style.visibility</p:attrName>
                                        </p:attrNameLst>
                                      </p:cBhvr>
                                      <p:to>
                                        <p:strVal val="visible"/>
                                      </p:to>
                                    </p:set>
                                    <p:anim calcmode="lin" valueType="num">
                                      <p:cBhvr>
                                        <p:cTn id="30" dur="1000" fill="hold"/>
                                        <p:tgtEl>
                                          <p:spTgt spid="1448967"/>
                                        </p:tgtEl>
                                        <p:attrNameLst>
                                          <p:attrName>ppt_w</p:attrName>
                                        </p:attrNameLst>
                                      </p:cBhvr>
                                      <p:tavLst>
                                        <p:tav tm="0">
                                          <p:val>
                                            <p:fltVal val="0"/>
                                          </p:val>
                                        </p:tav>
                                        <p:tav tm="100000">
                                          <p:val>
                                            <p:strVal val="#ppt_w"/>
                                          </p:val>
                                        </p:tav>
                                      </p:tavLst>
                                    </p:anim>
                                    <p:anim calcmode="lin" valueType="num">
                                      <p:cBhvr>
                                        <p:cTn id="31" dur="1000" fill="hold"/>
                                        <p:tgtEl>
                                          <p:spTgt spid="1448967"/>
                                        </p:tgtEl>
                                        <p:attrNameLst>
                                          <p:attrName>ppt_h</p:attrName>
                                        </p:attrNameLst>
                                      </p:cBhvr>
                                      <p:tavLst>
                                        <p:tav tm="0">
                                          <p:val>
                                            <p:fltVal val="0"/>
                                          </p:val>
                                        </p:tav>
                                        <p:tav tm="100000">
                                          <p:val>
                                            <p:strVal val="#ppt_h"/>
                                          </p:val>
                                        </p:tav>
                                      </p:tavLst>
                                    </p:anim>
                                    <p:anim calcmode="lin" valueType="num">
                                      <p:cBhvr>
                                        <p:cTn id="32" dur="1000" fill="hold"/>
                                        <p:tgtEl>
                                          <p:spTgt spid="144896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4489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8967" grpId="0"/>
      <p:bldP spid="1448970" grpId="0"/>
      <p:bldP spid="1448971" grpId="0"/>
      <p:bldP spid="14489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6" descr="Cul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02" name="Rectangle 2"/>
          <p:cNvSpPr>
            <a:spLocks noGrp="1" noChangeArrowheads="1"/>
          </p:cNvSpPr>
          <p:nvPr>
            <p:ph type="title"/>
          </p:nvPr>
        </p:nvSpPr>
        <p:spPr>
          <a:xfrm>
            <a:off x="0" y="368424"/>
            <a:ext cx="9144000" cy="1188368"/>
          </a:xfrm>
        </p:spPr>
        <p:txBody>
          <a:bodyPr/>
          <a:lstStyle/>
          <a:p>
            <a:pPr eaLnBrk="1" hangingPunct="1">
              <a:defRPr/>
            </a:pPr>
            <a:r>
              <a:rPr lang="en-US" sz="7200" b="1" dirty="0">
                <a:effectLst>
                  <a:glow rad="101600">
                    <a:srgbClr val="FFFFFF">
                      <a:alpha val="89000"/>
                    </a:srgbClr>
                  </a:glow>
                </a:effectLst>
                <a:latin typeface="Arial" charset="0"/>
                <a:ea typeface="MS Pゴシック" charset="0"/>
                <a:cs typeface="Arial" charset="0"/>
              </a:rPr>
              <a:t>The Conclusion</a:t>
            </a:r>
            <a:endParaRPr lang="en-US" sz="4000" b="1" dirty="0">
              <a:effectLst>
                <a:glow rad="101600">
                  <a:srgbClr val="FFFFFF">
                    <a:alpha val="89000"/>
                  </a:srgbClr>
                </a:glow>
              </a:effectLst>
              <a:latin typeface="Arial" charset="0"/>
              <a:ea typeface="MS Pゴシック" charset="0"/>
              <a:cs typeface="Arial" charset="0"/>
            </a:endParaRPr>
          </a:p>
        </p:txBody>
      </p:sp>
      <p:sp>
        <p:nvSpPr>
          <p:cNvPr id="1177605" name="Text Box 5"/>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folHlink">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tx2"/>
                </a:solidFill>
                <a:effectLst>
                  <a:glow rad="101600">
                    <a:srgbClr val="FFFFFF">
                      <a:alpha val="89000"/>
                    </a:srgbClr>
                  </a:glow>
                </a:effectLst>
              </a:rPr>
              <a:t>75</a:t>
            </a:r>
            <a:endParaRPr lang="en-US">
              <a:solidFill>
                <a:schemeClr val="bg1"/>
              </a:solidFill>
              <a:effectLst>
                <a:glow rad="101600">
                  <a:srgbClr val="FFFFFF">
                    <a:alpha val="89000"/>
                  </a:srgbClr>
                </a:glo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ctrTitle"/>
          </p:nvPr>
        </p:nvSpPr>
        <p:spPr>
          <a:xfrm>
            <a:off x="0" y="152400"/>
            <a:ext cx="9144000" cy="1066800"/>
          </a:xfrm>
          <a:solidFill>
            <a:srgbClr val="800000"/>
          </a:solidFill>
        </p:spPr>
        <p:txBody>
          <a:bodyPr/>
          <a:lstStyle/>
          <a:p>
            <a:pPr eaLnBrk="1" hangingPunct="1"/>
            <a:r>
              <a:rPr lang="en-US" sz="3600" b="1">
                <a:solidFill>
                  <a:schemeClr val="bg1"/>
                </a:solidFill>
                <a:latin typeface="Arial" charset="0"/>
                <a:ea typeface="ＭＳ Ｐゴシック" charset="0"/>
                <a:cs typeface="ＭＳ Ｐゴシック" charset="0"/>
              </a:rPr>
              <a:t>Why are good conclusions so vital?</a:t>
            </a:r>
          </a:p>
        </p:txBody>
      </p:sp>
      <p:pic>
        <p:nvPicPr>
          <p:cNvPr id="155650" name="Picture 7" descr="conclusion on 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1295400"/>
            <a:ext cx="4137025" cy="454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651" name="Picture 8" descr="conclusion runner.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10188" y="3048000"/>
            <a:ext cx="3529012" cy="234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detective1-1c0yu35.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1295400"/>
            <a:ext cx="9144000" cy="547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a:xfrm>
            <a:off x="990600" y="549275"/>
            <a:ext cx="7315200" cy="1374775"/>
          </a:xfrm>
          <a:effectLst>
            <a:outerShdw blurRad="63500" dist="35921" dir="2700000" algn="ctr" rotWithShape="0">
              <a:srgbClr val="000000">
                <a:alpha val="74998"/>
              </a:srgbClr>
            </a:outerShdw>
          </a:effectLst>
        </p:spPr>
        <p:txBody>
          <a:bodyPr/>
          <a:lstStyle/>
          <a:p>
            <a:pPr>
              <a:defRPr/>
            </a:pPr>
            <a:r>
              <a:rPr kumimoji="0" lang="en-US" sz="6000" b="1" dirty="0">
                <a:solidFill>
                  <a:schemeClr val="tx1"/>
                </a:solidFill>
                <a:latin typeface="Arial" charset="0"/>
                <a:ea typeface="ＭＳ Ｐゴシック" charset="0"/>
                <a:cs typeface="ＭＳ Ｐゴシック" charset="0"/>
              </a:rPr>
              <a:t>Conclusions are </a:t>
            </a:r>
            <a:r>
              <a:rPr kumimoji="0" lang="en-US" sz="6000" b="1" i="1" dirty="0">
                <a:solidFill>
                  <a:srgbClr val="FFFF00"/>
                </a:solidFill>
                <a:latin typeface="Arial" charset="0"/>
                <a:ea typeface="ＭＳ Ｐゴシック" charset="0"/>
                <a:cs typeface="ＭＳ Ｐゴシック" charset="0"/>
              </a:rPr>
              <a:t>Remembered</a:t>
            </a:r>
            <a:endParaRPr kumimoji="0" lang="en-US" sz="6000" i="1" dirty="0">
              <a:solidFill>
                <a:srgbClr val="FFFF00"/>
              </a:solidFill>
              <a:latin typeface="Arial" charset="0"/>
              <a:ea typeface="ＭＳ Ｐゴシック" charset="0"/>
              <a:cs typeface="ＭＳ Ｐゴシック" charset="0"/>
            </a:endParaRPr>
          </a:p>
        </p:txBody>
      </p:sp>
      <p:sp>
        <p:nvSpPr>
          <p:cNvPr id="157698"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238D89"/>
                </a:solidFill>
              </a:rPr>
              <a:t>75</a:t>
            </a:r>
          </a:p>
        </p:txBody>
      </p:sp>
      <p:sp>
        <p:nvSpPr>
          <p:cNvPr id="1340422" name="Rectangle 6"/>
          <p:cNvSpPr>
            <a:spLocks noChangeArrowheads="1"/>
          </p:cNvSpPr>
          <p:nvPr/>
        </p:nvSpPr>
        <p:spPr bwMode="auto">
          <a:xfrm>
            <a:off x="609600" y="2565400"/>
            <a:ext cx="7924800" cy="2806700"/>
          </a:xfrm>
          <a:prstGeom prst="rect">
            <a:avLst/>
          </a:prstGeom>
          <a:solidFill>
            <a:srgbClr val="800000"/>
          </a:solidFill>
          <a:ln w="9525">
            <a:noFill/>
            <a:miter lim="800000"/>
            <a:headEnd/>
            <a:tailEnd/>
          </a:ln>
          <a:effectLst>
            <a:outerShdw blurRad="63500" dist="35921" dir="2700000" algn="ctr" rotWithShape="0">
              <a:srgbClr val="000000">
                <a:alpha val="74998"/>
              </a:srgbClr>
            </a:outerShdw>
          </a:effectLst>
        </p:spPr>
        <p:txBody>
          <a:bodyPr lIns="92075" tIns="46038" rIns="92075" bIns="46038"/>
          <a:lstStyle/>
          <a:p>
            <a:pPr algn="ctr">
              <a:lnSpc>
                <a:spcPct val="90000"/>
              </a:lnSpc>
              <a:spcBef>
                <a:spcPct val="20000"/>
              </a:spcBef>
              <a:buClr>
                <a:srgbClr val="FF9900"/>
              </a:buClr>
              <a:buSzPct val="65000"/>
              <a:buFont typeface="Wingdings" charset="2"/>
              <a:buNone/>
              <a:defRPr/>
            </a:pPr>
            <a:r>
              <a:rPr lang="en-US" sz="3200" b="1" dirty="0">
                <a:solidFill>
                  <a:srgbClr val="FFFFFF"/>
                </a:solidFill>
                <a:ea typeface="ＭＳ Ｐゴシック" charset="-128"/>
                <a:cs typeface="ＭＳ Ｐゴシック" charset="-128"/>
              </a:rPr>
              <a:t>What people remember most are the speaker</a:t>
            </a:r>
            <a:r>
              <a:rPr lang="fr-FR" sz="3200" b="1" dirty="0">
                <a:solidFill>
                  <a:srgbClr val="FFFFFF"/>
                </a:solidFill>
                <a:ea typeface="ＭＳ Ｐゴシック" charset="-128"/>
                <a:cs typeface="ＭＳ Ｐゴシック" charset="-128"/>
              </a:rPr>
              <a:t>'</a:t>
            </a:r>
            <a:r>
              <a:rPr lang="en-US" sz="3200" b="1" dirty="0">
                <a:solidFill>
                  <a:srgbClr val="FFFFFF"/>
                </a:solidFill>
                <a:ea typeface="ＭＳ Ｐゴシック" charset="-128"/>
                <a:cs typeface="ＭＳ Ｐゴシック" charset="-128"/>
              </a:rPr>
              <a:t>s </a:t>
            </a:r>
            <a:r>
              <a:rPr lang="en-US" sz="3200" b="1" dirty="0">
                <a:solidFill>
                  <a:srgbClr val="FFFF00"/>
                </a:solidFill>
                <a:ea typeface="ＭＳ Ｐゴシック" charset="-128"/>
                <a:cs typeface="ＭＳ Ｐゴシック" charset="-128"/>
              </a:rPr>
              <a:t>first</a:t>
            </a:r>
            <a:r>
              <a:rPr lang="en-US" sz="3200" b="1" dirty="0">
                <a:solidFill>
                  <a:srgbClr val="FFFFFF"/>
                </a:solidFill>
                <a:ea typeface="ＭＳ Ｐゴシック" charset="-128"/>
                <a:cs typeface="ＭＳ Ｐゴシック" charset="-128"/>
              </a:rPr>
              <a:t> words and </a:t>
            </a:r>
            <a:r>
              <a:rPr lang="en-US" sz="3200" b="1" dirty="0">
                <a:solidFill>
                  <a:srgbClr val="FFFF00"/>
                </a:solidFill>
                <a:ea typeface="ＭＳ Ｐゴシック" charset="-128"/>
                <a:cs typeface="ＭＳ Ｐゴシック" charset="-128"/>
              </a:rPr>
              <a:t>last</a:t>
            </a:r>
            <a:r>
              <a:rPr lang="en-US" sz="3200" b="1" dirty="0">
                <a:solidFill>
                  <a:srgbClr val="FFFFFF"/>
                </a:solidFill>
                <a:ea typeface="ＭＳ Ｐゴシック" charset="-128"/>
                <a:cs typeface="ＭＳ Ｐゴシック" charset="-128"/>
              </a:rPr>
              <a:t> words.</a:t>
            </a:r>
          </a:p>
          <a:p>
            <a:pPr algn="ctr">
              <a:lnSpc>
                <a:spcPct val="90000"/>
              </a:lnSpc>
              <a:spcBef>
                <a:spcPct val="20000"/>
              </a:spcBef>
              <a:buClr>
                <a:srgbClr val="FF9900"/>
              </a:buClr>
              <a:buSzPct val="65000"/>
              <a:buFont typeface="Wingdings" charset="2"/>
              <a:buNone/>
              <a:defRPr/>
            </a:pPr>
            <a:endParaRPr lang="en-US" sz="3200" b="1" dirty="0">
              <a:solidFill>
                <a:srgbClr val="FFFFFF"/>
              </a:solidFill>
              <a:ea typeface="ＭＳ Ｐゴシック" charset="-128"/>
              <a:cs typeface="ＭＳ Ｐゴシック" charset="-128"/>
            </a:endParaRPr>
          </a:p>
          <a:p>
            <a:pPr algn="ctr">
              <a:lnSpc>
                <a:spcPct val="90000"/>
              </a:lnSpc>
              <a:spcBef>
                <a:spcPct val="20000"/>
              </a:spcBef>
              <a:buClr>
                <a:srgbClr val="FF9900"/>
              </a:buClr>
              <a:buSzPct val="65000"/>
              <a:buFont typeface="Wingdings" charset="2"/>
              <a:buNone/>
              <a:defRPr/>
            </a:pPr>
            <a:r>
              <a:rPr lang="en-US" sz="3200" b="1" dirty="0">
                <a:solidFill>
                  <a:srgbClr val="FFFFFF"/>
                </a:solidFill>
                <a:ea typeface="ＭＳ Ｐゴシック" charset="-128"/>
                <a:cs typeface="ＭＳ Ｐゴシック" charset="-128"/>
              </a:rPr>
              <a:t>If you are going to make a mistake, </a:t>
            </a:r>
            <a:br>
              <a:rPr lang="en-US" sz="3200" b="1" dirty="0">
                <a:solidFill>
                  <a:srgbClr val="FFFFFF"/>
                </a:solidFill>
                <a:ea typeface="ＭＳ Ｐゴシック" charset="-128"/>
                <a:cs typeface="ＭＳ Ｐゴシック" charset="-128"/>
              </a:rPr>
            </a:br>
            <a:r>
              <a:rPr lang="en-US" sz="3200" b="1" dirty="0">
                <a:solidFill>
                  <a:srgbClr val="FFFFFF"/>
                </a:solidFill>
                <a:ea typeface="ＭＳ Ｐゴシック" charset="-128"/>
                <a:cs typeface="ＭＳ Ｐゴシック" charset="-128"/>
              </a:rPr>
              <a:t>let it occur in the middle!</a:t>
            </a:r>
          </a:p>
        </p:txBody>
      </p:sp>
      <p:pic>
        <p:nvPicPr>
          <p:cNvPr id="157700" name="Picture 8" descr="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842963"/>
            <a:ext cx="823913" cy="681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0422"/>
                                        </p:tgtEl>
                                        <p:attrNameLst>
                                          <p:attrName>style.visibility</p:attrName>
                                        </p:attrNameLst>
                                      </p:cBhvr>
                                      <p:to>
                                        <p:strVal val="visible"/>
                                      </p:to>
                                    </p:set>
                                    <p:animEffect transition="in" filter="dissolve">
                                      <p:cBhvr>
                                        <p:cTn id="7" dur="500"/>
                                        <p:tgtEl>
                                          <p:spTgt spid="134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3683"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en-US" sz="6000" b="1">
                <a:solidFill>
                  <a:schemeClr val="bg1"/>
                </a:solidFill>
                <a:latin typeface="Arial" charset="0"/>
                <a:ea typeface="ＭＳ Ｐゴシック" charset="0"/>
                <a:cs typeface="ＭＳ Ｐゴシック" charset="0"/>
              </a:rPr>
              <a:t>Introductions</a:t>
            </a:r>
            <a:endParaRPr lang="en-US" sz="5400">
              <a:solidFill>
                <a:schemeClr val="bg1"/>
              </a:solidFill>
              <a:latin typeface="Arial" charset="0"/>
              <a:ea typeface="ＭＳ Ｐゴシック" charset="0"/>
              <a:cs typeface="ＭＳ Ｐゴシック" charset="0"/>
            </a:endParaRPr>
          </a:p>
        </p:txBody>
      </p:sp>
      <p:sp>
        <p:nvSpPr>
          <p:cNvPr id="1223684" name="Rectangle 4"/>
          <p:cNvSpPr>
            <a:spLocks noChangeArrowheads="1"/>
          </p:cNvSpPr>
          <p:nvPr/>
        </p:nvSpPr>
        <p:spPr bwMode="auto">
          <a:xfrm rot="-5400000">
            <a:off x="5117306" y="2817019"/>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algn="ctr">
              <a:defRPr/>
            </a:pPr>
            <a:r>
              <a:rPr lang="en-US" sz="6000" b="1">
                <a:solidFill>
                  <a:schemeClr val="bg1"/>
                </a:solidFill>
              </a:rPr>
              <a:t>Conclusions</a:t>
            </a:r>
          </a:p>
        </p:txBody>
      </p:sp>
      <p:sp>
        <p:nvSpPr>
          <p:cNvPr id="1223686" name="Rectangle 6"/>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chemeClr val="bg1"/>
                </a:solidFill>
              </a:rPr>
              <a:t>GRIP PAT</a:t>
            </a:r>
            <a:endParaRPr lang="en-US" sz="3200" b="1">
              <a:solidFill>
                <a:schemeClr val="bg1"/>
              </a:solidFill>
            </a:endParaRPr>
          </a:p>
        </p:txBody>
      </p:sp>
      <p:sp>
        <p:nvSpPr>
          <p:cNvPr id="1223687" name="Rectangle 7"/>
          <p:cNvSpPr>
            <a:spLocks noChangeArrowheads="1"/>
          </p:cNvSpPr>
          <p:nvPr/>
        </p:nvSpPr>
        <p:spPr bwMode="auto">
          <a:xfrm>
            <a:off x="1447800" y="1295400"/>
            <a:ext cx="2667000" cy="4495800"/>
          </a:xfrm>
          <a:prstGeom prst="rect">
            <a:avLst/>
          </a:prstGeom>
          <a:noFill/>
          <a:ln>
            <a:noFill/>
          </a:ln>
          <a:effectLst>
            <a:outerShdw blurRad="63500" dist="35921" dir="2700000" algn="ctr" rotWithShape="0">
              <a:schemeClr val="tx2">
                <a:alpha val="74998"/>
              </a:schemeClr>
            </a:outerShdw>
          </a:effectLst>
        </p:spPr>
        <p:txBody>
          <a:bodyPr/>
          <a:lstStyle/>
          <a:p>
            <a:pPr eaLnBrk="1" hangingPunct="1">
              <a:spcBef>
                <a:spcPct val="20000"/>
              </a:spcBef>
              <a:defRPr/>
            </a:pPr>
            <a:r>
              <a:rPr lang="en-US" sz="3600" b="1" i="1">
                <a:solidFill>
                  <a:schemeClr val="bg1"/>
                </a:solidFill>
              </a:rPr>
              <a:t>G</a:t>
            </a:r>
            <a:br>
              <a:rPr lang="en-US" sz="3600" b="1" i="1">
                <a:solidFill>
                  <a:schemeClr val="bg1"/>
                </a:solidFill>
              </a:rPr>
            </a:br>
            <a:r>
              <a:rPr lang="en-US" sz="3600" b="1" i="1">
                <a:solidFill>
                  <a:schemeClr val="bg1"/>
                </a:solidFill>
              </a:rPr>
              <a:t>R</a:t>
            </a:r>
            <a:br>
              <a:rPr lang="en-US" sz="3600" b="1" i="1">
                <a:solidFill>
                  <a:schemeClr val="bg1"/>
                </a:solidFill>
              </a:rPr>
            </a:br>
            <a:r>
              <a:rPr lang="en-US" sz="3600" b="1" i="1">
                <a:solidFill>
                  <a:schemeClr val="bg1"/>
                </a:solidFill>
              </a:rPr>
              <a:t>I</a:t>
            </a:r>
            <a:br>
              <a:rPr lang="en-US" sz="3600" b="1" i="1">
                <a:solidFill>
                  <a:schemeClr val="bg1"/>
                </a:solidFill>
              </a:rPr>
            </a:br>
            <a:r>
              <a:rPr lang="en-US" sz="3600" b="1" i="1">
                <a:solidFill>
                  <a:schemeClr val="bg1"/>
                </a:solidFill>
              </a:rPr>
              <a:t>P</a:t>
            </a:r>
            <a:br>
              <a:rPr lang="en-US" sz="3600" b="1" i="1">
                <a:solidFill>
                  <a:schemeClr val="bg1"/>
                </a:solidFill>
              </a:rPr>
            </a:br>
            <a:br>
              <a:rPr lang="en-US" sz="3600" b="1" i="1">
                <a:solidFill>
                  <a:schemeClr val="bg1"/>
                </a:solidFill>
              </a:rPr>
            </a:br>
            <a:r>
              <a:rPr lang="en-US" sz="3600" b="1" i="1">
                <a:solidFill>
                  <a:schemeClr val="bg1"/>
                </a:solidFill>
              </a:rPr>
              <a:t>P</a:t>
            </a:r>
            <a:br>
              <a:rPr lang="en-US" sz="3600" b="1" i="1">
                <a:solidFill>
                  <a:schemeClr val="bg1"/>
                </a:solidFill>
              </a:rPr>
            </a:br>
            <a:r>
              <a:rPr lang="en-US" sz="3600" b="1" i="1">
                <a:solidFill>
                  <a:schemeClr val="bg1"/>
                </a:solidFill>
              </a:rPr>
              <a:t>A</a:t>
            </a:r>
            <a:br>
              <a:rPr lang="en-US" sz="3600" b="1" i="1">
                <a:solidFill>
                  <a:schemeClr val="bg1"/>
                </a:solidFill>
              </a:rPr>
            </a:br>
            <a:r>
              <a:rPr lang="en-US" sz="3600" b="1" i="1">
                <a:solidFill>
                  <a:schemeClr val="bg1"/>
                </a:solidFill>
              </a:rPr>
              <a:t>T</a:t>
            </a:r>
            <a:endParaRPr lang="en-US" sz="3200" b="1">
              <a:solidFill>
                <a:schemeClr val="bg1"/>
              </a:solidFill>
            </a:endParaRPr>
          </a:p>
        </p:txBody>
      </p:sp>
      <p:sp>
        <p:nvSpPr>
          <p:cNvPr id="1223688" name="Rectangle 8"/>
          <p:cNvSpPr>
            <a:spLocks noChangeArrowheads="1"/>
          </p:cNvSpPr>
          <p:nvPr/>
        </p:nvSpPr>
        <p:spPr bwMode="auto">
          <a:xfrm>
            <a:off x="5791200" y="3810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chemeClr val="bg1"/>
                </a:solidFill>
              </a:rPr>
              <a:t>STAIN</a:t>
            </a:r>
            <a:endParaRPr lang="en-US" sz="3200" b="1">
              <a:solidFill>
                <a:schemeClr val="bg1"/>
              </a:solidFill>
            </a:endParaRPr>
          </a:p>
        </p:txBody>
      </p:sp>
      <p:sp>
        <p:nvSpPr>
          <p:cNvPr id="1223689" name="Rectangle 9"/>
          <p:cNvSpPr>
            <a:spLocks noChangeArrowheads="1"/>
          </p:cNvSpPr>
          <p:nvPr/>
        </p:nvSpPr>
        <p:spPr bwMode="auto">
          <a:xfrm>
            <a:off x="7315200" y="1333500"/>
            <a:ext cx="609600" cy="4495800"/>
          </a:xfrm>
          <a:prstGeom prst="rect">
            <a:avLst/>
          </a:prstGeom>
          <a:no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chemeClr val="bg1"/>
                </a:solidFill>
              </a:rPr>
              <a:t>S</a:t>
            </a:r>
            <a:br>
              <a:rPr lang="en-US" sz="3600" b="1" i="1">
                <a:solidFill>
                  <a:schemeClr val="bg1"/>
                </a:solidFill>
              </a:rPr>
            </a:br>
            <a:r>
              <a:rPr lang="en-US" sz="3600" b="1" i="1">
                <a:solidFill>
                  <a:schemeClr val="bg1"/>
                </a:solidFill>
              </a:rPr>
              <a:t>T</a:t>
            </a:r>
            <a:br>
              <a:rPr lang="en-US" sz="3600" b="1" i="1">
                <a:solidFill>
                  <a:schemeClr val="bg1"/>
                </a:solidFill>
              </a:rPr>
            </a:br>
            <a:r>
              <a:rPr lang="en-US" sz="3600" b="1" i="1">
                <a:solidFill>
                  <a:schemeClr val="bg1"/>
                </a:solidFill>
              </a:rPr>
              <a:t>A</a:t>
            </a:r>
            <a:br>
              <a:rPr lang="en-US" sz="3600" b="1" i="1">
                <a:solidFill>
                  <a:schemeClr val="bg1"/>
                </a:solidFill>
              </a:rPr>
            </a:br>
            <a:r>
              <a:rPr lang="en-US" sz="3600" b="1" i="1">
                <a:solidFill>
                  <a:schemeClr val="bg1"/>
                </a:solidFill>
              </a:rPr>
              <a:t>I</a:t>
            </a:r>
            <a:br>
              <a:rPr lang="en-US" sz="3600" b="1" i="1">
                <a:solidFill>
                  <a:schemeClr val="bg1"/>
                </a:solidFill>
              </a:rPr>
            </a:br>
            <a:r>
              <a:rPr lang="en-US" sz="3600" b="1" i="1">
                <a:solidFill>
                  <a:schemeClr val="bg1"/>
                </a:solidFill>
              </a:rPr>
              <a:t>N</a:t>
            </a:r>
            <a:br>
              <a:rPr lang="en-US" sz="3600" b="1" i="1">
                <a:solidFill>
                  <a:schemeClr val="bg1"/>
                </a:solidFill>
              </a:rPr>
            </a:br>
            <a:endParaRPr lang="en-US" sz="32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3686"/>
                                        </p:tgtEl>
                                        <p:attrNameLst>
                                          <p:attrName>style.visibility</p:attrName>
                                        </p:attrNameLst>
                                      </p:cBhvr>
                                      <p:to>
                                        <p:strVal val="visible"/>
                                      </p:to>
                                    </p:set>
                                    <p:anim calcmode="lin" valueType="num">
                                      <p:cBhvr>
                                        <p:cTn id="7" dur="1000" fill="hold"/>
                                        <p:tgtEl>
                                          <p:spTgt spid="1223686"/>
                                        </p:tgtEl>
                                        <p:attrNameLst>
                                          <p:attrName>ppt_w</p:attrName>
                                        </p:attrNameLst>
                                      </p:cBhvr>
                                      <p:tavLst>
                                        <p:tav tm="0">
                                          <p:val>
                                            <p:strVal val="#ppt_w*0.70"/>
                                          </p:val>
                                        </p:tav>
                                        <p:tav tm="100000">
                                          <p:val>
                                            <p:strVal val="#ppt_w"/>
                                          </p:val>
                                        </p:tav>
                                      </p:tavLst>
                                    </p:anim>
                                    <p:anim calcmode="lin" valueType="num">
                                      <p:cBhvr>
                                        <p:cTn id="8" dur="1000" fill="hold"/>
                                        <p:tgtEl>
                                          <p:spTgt spid="1223686"/>
                                        </p:tgtEl>
                                        <p:attrNameLst>
                                          <p:attrName>ppt_h</p:attrName>
                                        </p:attrNameLst>
                                      </p:cBhvr>
                                      <p:tavLst>
                                        <p:tav tm="0">
                                          <p:val>
                                            <p:strVal val="#ppt_h"/>
                                          </p:val>
                                        </p:tav>
                                        <p:tav tm="100000">
                                          <p:val>
                                            <p:strVal val="#ppt_h"/>
                                          </p:val>
                                        </p:tav>
                                      </p:tavLst>
                                    </p:anim>
                                    <p:animEffect transition="in" filter="fade">
                                      <p:cBhvr>
                                        <p:cTn id="9" dur="1000"/>
                                        <p:tgtEl>
                                          <p:spTgt spid="12236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23687"/>
                                        </p:tgtEl>
                                        <p:attrNameLst>
                                          <p:attrName>style.visibility</p:attrName>
                                        </p:attrNameLst>
                                      </p:cBhvr>
                                      <p:to>
                                        <p:strVal val="visible"/>
                                      </p:to>
                                    </p:set>
                                    <p:animEffect transition="in" filter="wipe(up)">
                                      <p:cBhvr>
                                        <p:cTn id="14" dur="3000"/>
                                        <p:tgtEl>
                                          <p:spTgt spid="12236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23688"/>
                                        </p:tgtEl>
                                        <p:attrNameLst>
                                          <p:attrName>style.visibility</p:attrName>
                                        </p:attrNameLst>
                                      </p:cBhvr>
                                      <p:to>
                                        <p:strVal val="visible"/>
                                      </p:to>
                                    </p:set>
                                    <p:anim calcmode="lin" valueType="num">
                                      <p:cBhvr>
                                        <p:cTn id="19" dur="1000" fill="hold"/>
                                        <p:tgtEl>
                                          <p:spTgt spid="1223688"/>
                                        </p:tgtEl>
                                        <p:attrNameLst>
                                          <p:attrName>ppt_w</p:attrName>
                                        </p:attrNameLst>
                                      </p:cBhvr>
                                      <p:tavLst>
                                        <p:tav tm="0">
                                          <p:val>
                                            <p:strVal val="#ppt_w*0.70"/>
                                          </p:val>
                                        </p:tav>
                                        <p:tav tm="100000">
                                          <p:val>
                                            <p:strVal val="#ppt_w"/>
                                          </p:val>
                                        </p:tav>
                                      </p:tavLst>
                                    </p:anim>
                                    <p:anim calcmode="lin" valueType="num">
                                      <p:cBhvr>
                                        <p:cTn id="20" dur="1000" fill="hold"/>
                                        <p:tgtEl>
                                          <p:spTgt spid="1223688"/>
                                        </p:tgtEl>
                                        <p:attrNameLst>
                                          <p:attrName>ppt_h</p:attrName>
                                        </p:attrNameLst>
                                      </p:cBhvr>
                                      <p:tavLst>
                                        <p:tav tm="0">
                                          <p:val>
                                            <p:strVal val="#ppt_h"/>
                                          </p:val>
                                        </p:tav>
                                        <p:tav tm="100000">
                                          <p:val>
                                            <p:strVal val="#ppt_h"/>
                                          </p:val>
                                        </p:tav>
                                      </p:tavLst>
                                    </p:anim>
                                    <p:animEffect transition="in" filter="fade">
                                      <p:cBhvr>
                                        <p:cTn id="21" dur="1000"/>
                                        <p:tgtEl>
                                          <p:spTgt spid="12236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23689"/>
                                        </p:tgtEl>
                                        <p:attrNameLst>
                                          <p:attrName>style.visibility</p:attrName>
                                        </p:attrNameLst>
                                      </p:cBhvr>
                                      <p:to>
                                        <p:strVal val="visible"/>
                                      </p:to>
                                    </p:set>
                                    <p:animEffect transition="in" filter="wipe(up)">
                                      <p:cBhvr>
                                        <p:cTn id="26" dur="3000"/>
                                        <p:tgtEl>
                                          <p:spTgt spid="1223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686" grpId="0" animBg="1"/>
      <p:bldP spid="1223687" grpId="0"/>
      <p:bldP spid="1223688" grpId="0" animBg="1"/>
      <p:bldP spid="122368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6498" name="Picture 1030" descr="stadiu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53730" name="Rectangle 1026"/>
          <p:cNvSpPr>
            <a:spLocks noGrp="1" noChangeArrowheads="1"/>
          </p:cNvSpPr>
          <p:nvPr>
            <p:ph type="title"/>
          </p:nvPr>
        </p:nvSpPr>
        <p:spPr>
          <a:xfrm>
            <a:off x="685800" y="304800"/>
            <a:ext cx="7772400" cy="1143000"/>
          </a:xfrm>
          <a:solidFill>
            <a:srgbClr val="000000"/>
          </a:solidFill>
        </p:spPr>
        <p:txBody>
          <a:bodyPr/>
          <a:lstStyle/>
          <a:p>
            <a:pPr eaLnBrk="1" hangingPunct="1"/>
            <a:r>
              <a:rPr lang="en-US">
                <a:solidFill>
                  <a:srgbClr val="FFFF00"/>
                </a:solidFill>
                <a:latin typeface="Arial" charset="0"/>
                <a:ea typeface="ＭＳ Ｐゴシック" charset="0"/>
                <a:cs typeface="ＭＳ Ｐゴシック" charset="0"/>
              </a:rPr>
              <a:t>The Two Minute Warning</a:t>
            </a:r>
          </a:p>
        </p:txBody>
      </p:sp>
      <p:sp>
        <p:nvSpPr>
          <p:cNvPr id="1353731" name="Rectangle 1027"/>
          <p:cNvSpPr>
            <a:spLocks noGrp="1" noChangeArrowheads="1"/>
          </p:cNvSpPr>
          <p:nvPr>
            <p:ph type="body" idx="1"/>
          </p:nvPr>
        </p:nvSpPr>
        <p:spPr>
          <a:xfrm>
            <a:off x="-31750" y="4868863"/>
            <a:ext cx="9212263" cy="1303337"/>
          </a:xfrm>
          <a:solidFill>
            <a:srgbClr val="000000"/>
          </a:solidFill>
        </p:spPr>
        <p:txBody>
          <a:bodyPr anchor="ctr"/>
          <a:lstStyle/>
          <a:p>
            <a:pPr marL="0" indent="0" algn="ctr" eaLnBrk="1" hangingPunct="1">
              <a:buFontTx/>
              <a:buNone/>
            </a:pPr>
            <a:r>
              <a:rPr lang="en-US" altLang="ja-JP" sz="3600">
                <a:solidFill>
                  <a:srgbClr val="FFFF00"/>
                </a:solidFill>
                <a:latin typeface="Arial" charset="0"/>
                <a:ea typeface="ＭＳ Ｐゴシック" charset="0"/>
                <a:cs typeface="ＭＳ Ｐゴシック" charset="0"/>
              </a:rPr>
              <a:t>"For the preacher, the </a:t>
            </a:r>
            <a:r>
              <a:rPr lang="en-US" altLang="ja-JP" sz="3600">
                <a:solidFill>
                  <a:srgbClr val="FFFFFF"/>
                </a:solidFill>
                <a:latin typeface="Arial" charset="0"/>
                <a:ea typeface="ＭＳ Ｐゴシック" charset="0"/>
                <a:cs typeface="ＭＳ Ｐゴシック" charset="0"/>
              </a:rPr>
              <a:t>two minute warning</a:t>
            </a:r>
            <a:r>
              <a:rPr lang="en-US" altLang="ja-JP" sz="3600">
                <a:solidFill>
                  <a:srgbClr val="FFFF00"/>
                </a:solidFill>
                <a:latin typeface="Arial" charset="0"/>
                <a:ea typeface="ＭＳ Ｐゴシック" charset="0"/>
                <a:cs typeface="ＭＳ Ｐゴシック" charset="0"/>
              </a:rPr>
              <a:t> comes at the </a:t>
            </a:r>
            <a:r>
              <a:rPr lang="en-US" altLang="ja-JP" sz="3600">
                <a:solidFill>
                  <a:schemeClr val="bg1"/>
                </a:solidFill>
                <a:latin typeface="Arial" charset="0"/>
                <a:ea typeface="ＭＳ Ｐゴシック" charset="0"/>
                <a:cs typeface="ＭＳ Ｐゴシック" charset="0"/>
              </a:rPr>
              <a:t>beginning</a:t>
            </a:r>
            <a:r>
              <a:rPr lang="en-US" altLang="ja-JP" sz="3600">
                <a:solidFill>
                  <a:srgbClr val="FFFF00"/>
                </a:solidFill>
                <a:latin typeface="Arial" charset="0"/>
                <a:ea typeface="ＭＳ Ｐゴシック" charset="0"/>
                <a:cs typeface="ＭＳ Ｐゴシック" charset="0"/>
              </a:rPr>
              <a:t> of the game."</a:t>
            </a:r>
            <a:endParaRPr lang="en-US" sz="3600">
              <a:solidFill>
                <a:srgbClr val="FFFF00"/>
              </a:solidFill>
              <a:latin typeface="Arial" charset="0"/>
              <a:ea typeface="ＭＳ Ｐゴシック" charset="0"/>
              <a:cs typeface="ＭＳ Ｐゴシック" charset="0"/>
            </a:endParaRPr>
          </a:p>
        </p:txBody>
      </p:sp>
      <p:pic>
        <p:nvPicPr>
          <p:cNvPr id="1353732" name="Picture 1028" descr="imag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1600" y="2232025"/>
            <a:ext cx="2876550" cy="1911350"/>
          </a:xfrm>
          <a:prstGeom prst="rect">
            <a:avLst/>
          </a:prstGeom>
          <a:noFill/>
          <a:ln w="57150" cmpd="sng">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1353735" name="Picture 1031" descr="images-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5400" y="2209800"/>
            <a:ext cx="2590800" cy="1933575"/>
          </a:xfrm>
          <a:prstGeom prst="rect">
            <a:avLst/>
          </a:prstGeom>
          <a:noFill/>
          <a:ln w="57150" cmpd="sng">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353736" name="Rectangle 1032"/>
          <p:cNvSpPr>
            <a:spLocks noChangeArrowheads="1"/>
          </p:cNvSpPr>
          <p:nvPr/>
        </p:nvSpPr>
        <p:spPr bwMode="auto">
          <a:xfrm>
            <a:off x="1828800" y="6381328"/>
            <a:ext cx="7162800" cy="471910"/>
          </a:xfrm>
          <a:prstGeom prst="rect">
            <a:avLst/>
          </a:prstGeom>
          <a:noFill/>
          <a:ln>
            <a:noFill/>
          </a:ln>
          <a:effectLst>
            <a:outerShdw blurRad="63500" dist="35921" dir="2700000" algn="ctr" rotWithShape="0">
              <a:srgbClr val="000000">
                <a:alpha val="75000"/>
              </a:srgbClr>
            </a:outerShdw>
          </a:effectLst>
        </p:spPr>
        <p:txBody>
          <a:bodyPr anchor="ctr"/>
          <a:lstStyle/>
          <a:p>
            <a:pPr algn="r">
              <a:defRPr/>
            </a:pPr>
            <a:r>
              <a:rPr lang="en-US" dirty="0">
                <a:solidFill>
                  <a:schemeClr val="accent1"/>
                </a:solidFill>
                <a:effectLst>
                  <a:glow rad="266700">
                    <a:schemeClr val="tx1">
                      <a:alpha val="75000"/>
                    </a:schemeClr>
                  </a:glow>
                </a:effectLst>
              </a:rPr>
              <a:t>Haddon Robinson, </a:t>
            </a:r>
            <a:r>
              <a:rPr lang="en-US" i="1" dirty="0">
                <a:solidFill>
                  <a:schemeClr val="accent1"/>
                </a:solidFill>
                <a:effectLst>
                  <a:glow rad="266700">
                    <a:schemeClr val="tx1">
                      <a:alpha val="75000"/>
                    </a:schemeClr>
                  </a:glow>
                </a:effectLst>
              </a:rPr>
              <a:t>Biblical Preaching</a:t>
            </a:r>
            <a:r>
              <a:rPr lang="en-US" dirty="0">
                <a:solidFill>
                  <a:schemeClr val="accent1"/>
                </a:solidFill>
                <a:effectLst>
                  <a:glow rad="266700">
                    <a:schemeClr val="tx1">
                      <a:alpha val="75000"/>
                    </a:schemeClr>
                  </a:glow>
                </a:effectLst>
              </a:rPr>
              <a:t>, 167</a:t>
            </a:r>
          </a:p>
        </p:txBody>
      </p:sp>
      <p:sp>
        <p:nvSpPr>
          <p:cNvPr id="1353737" name="Text Box 1033"/>
          <p:cNvSpPr txBox="1">
            <a:spLocks noChangeArrowheads="1"/>
          </p:cNvSpPr>
          <p:nvPr/>
        </p:nvSpPr>
        <p:spPr bwMode="auto">
          <a:xfrm>
            <a:off x="8518525" y="39688"/>
            <a:ext cx="523875" cy="457200"/>
          </a:xfrm>
          <a:prstGeom prst="rect">
            <a:avLst/>
          </a:prstGeom>
          <a:solidFill>
            <a:schemeClr val="hlink"/>
          </a:solidFill>
          <a:ln>
            <a:noFill/>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tx2"/>
                </a:solidFill>
              </a:rPr>
              <a:t>74</a:t>
            </a:r>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53731">
                                            <p:bg/>
                                          </p:spTgt>
                                        </p:tgtEl>
                                        <p:attrNameLst>
                                          <p:attrName>style.visibility</p:attrName>
                                        </p:attrNameLst>
                                      </p:cBhvr>
                                      <p:to>
                                        <p:strVal val="visible"/>
                                      </p:to>
                                    </p:set>
                                    <p:animEffect transition="in" filter="fade">
                                      <p:cBhvr>
                                        <p:cTn id="7" dur="1000"/>
                                        <p:tgtEl>
                                          <p:spTgt spid="1353731">
                                            <p:bg/>
                                          </p:spTgt>
                                        </p:tgtEl>
                                      </p:cBhvr>
                                    </p:animEffect>
                                    <p:anim calcmode="lin" valueType="num">
                                      <p:cBhvr>
                                        <p:cTn id="8" dur="1000" fill="hold"/>
                                        <p:tgtEl>
                                          <p:spTgt spid="1353731">
                                            <p:bg/>
                                          </p:spTgt>
                                        </p:tgtEl>
                                        <p:attrNameLst>
                                          <p:attrName>ppt_x</p:attrName>
                                        </p:attrNameLst>
                                      </p:cBhvr>
                                      <p:tavLst>
                                        <p:tav tm="0">
                                          <p:val>
                                            <p:strVal val="#ppt_x"/>
                                          </p:val>
                                        </p:tav>
                                        <p:tav tm="100000">
                                          <p:val>
                                            <p:strVal val="#ppt_x"/>
                                          </p:val>
                                        </p:tav>
                                      </p:tavLst>
                                    </p:anim>
                                    <p:anim calcmode="lin" valueType="num">
                                      <p:cBhvr>
                                        <p:cTn id="9" dur="1000" fill="hold"/>
                                        <p:tgtEl>
                                          <p:spTgt spid="1353731">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53731">
                                            <p:txEl>
                                              <p:pRg st="0" end="0"/>
                                            </p:txEl>
                                          </p:spTgt>
                                        </p:tgtEl>
                                        <p:attrNameLst>
                                          <p:attrName>style.visibility</p:attrName>
                                        </p:attrNameLst>
                                      </p:cBhvr>
                                      <p:to>
                                        <p:strVal val="visible"/>
                                      </p:to>
                                    </p:set>
                                    <p:animEffect transition="in" filter="fade">
                                      <p:cBhvr>
                                        <p:cTn id="12" dur="1000"/>
                                        <p:tgtEl>
                                          <p:spTgt spid="1353731">
                                            <p:txEl>
                                              <p:pRg st="0" end="0"/>
                                            </p:txEl>
                                          </p:spTgt>
                                        </p:tgtEl>
                                      </p:cBhvr>
                                    </p:animEffect>
                                    <p:anim calcmode="lin" valueType="num">
                                      <p:cBhvr>
                                        <p:cTn id="13" dur="1000" fill="hold"/>
                                        <p:tgtEl>
                                          <p:spTgt spid="135373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5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53730"/>
                                        </p:tgtEl>
                                        <p:attrNameLst>
                                          <p:attrName>style.visibility</p:attrName>
                                        </p:attrNameLst>
                                      </p:cBhvr>
                                      <p:to>
                                        <p:strVal val="visible"/>
                                      </p:to>
                                    </p:set>
                                    <p:animEffect transition="in" filter="fade">
                                      <p:cBhvr>
                                        <p:cTn id="19" dur="1000"/>
                                        <p:tgtEl>
                                          <p:spTgt spid="1353730"/>
                                        </p:tgtEl>
                                      </p:cBhvr>
                                    </p:animEffect>
                                    <p:anim calcmode="lin" valueType="num">
                                      <p:cBhvr>
                                        <p:cTn id="20" dur="1000" fill="hold"/>
                                        <p:tgtEl>
                                          <p:spTgt spid="1353730"/>
                                        </p:tgtEl>
                                        <p:attrNameLst>
                                          <p:attrName>ppt_x</p:attrName>
                                        </p:attrNameLst>
                                      </p:cBhvr>
                                      <p:tavLst>
                                        <p:tav tm="0">
                                          <p:val>
                                            <p:strVal val="#ppt_x"/>
                                          </p:val>
                                        </p:tav>
                                        <p:tav tm="100000">
                                          <p:val>
                                            <p:strVal val="#ppt_x"/>
                                          </p:val>
                                        </p:tav>
                                      </p:tavLst>
                                    </p:anim>
                                    <p:anim calcmode="lin" valueType="num">
                                      <p:cBhvr>
                                        <p:cTn id="21" dur="1000" fill="hold"/>
                                        <p:tgtEl>
                                          <p:spTgt spid="1353730"/>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nodeType="clickEffect">
                                  <p:stCondLst>
                                    <p:cond delay="0"/>
                                  </p:stCondLst>
                                  <p:childTnLst>
                                    <p:set>
                                      <p:cBhvr>
                                        <p:cTn id="25" dur="1" fill="hold">
                                          <p:stCondLst>
                                            <p:cond delay="0"/>
                                          </p:stCondLst>
                                        </p:cTn>
                                        <p:tgtEl>
                                          <p:spTgt spid="1353735"/>
                                        </p:tgtEl>
                                        <p:attrNameLst>
                                          <p:attrName>style.visibility</p:attrName>
                                        </p:attrNameLst>
                                      </p:cBhvr>
                                      <p:to>
                                        <p:strVal val="visible"/>
                                      </p:to>
                                    </p:set>
                                    <p:animEffect transition="in" filter="fade">
                                      <p:cBhvr>
                                        <p:cTn id="26" dur="1000"/>
                                        <p:tgtEl>
                                          <p:spTgt spid="1353735"/>
                                        </p:tgtEl>
                                      </p:cBhvr>
                                    </p:animEffect>
                                    <p:anim calcmode="lin" valueType="num">
                                      <p:cBhvr>
                                        <p:cTn id="27" dur="1000" fill="hold"/>
                                        <p:tgtEl>
                                          <p:spTgt spid="1353735"/>
                                        </p:tgtEl>
                                        <p:attrNameLst>
                                          <p:attrName>ppt_x</p:attrName>
                                        </p:attrNameLst>
                                      </p:cBhvr>
                                      <p:tavLst>
                                        <p:tav tm="0">
                                          <p:val>
                                            <p:strVal val="#ppt_x"/>
                                          </p:val>
                                        </p:tav>
                                        <p:tav tm="100000">
                                          <p:val>
                                            <p:strVal val="#ppt_x"/>
                                          </p:val>
                                        </p:tav>
                                      </p:tavLst>
                                    </p:anim>
                                    <p:anim calcmode="lin" valueType="num">
                                      <p:cBhvr>
                                        <p:cTn id="28" dur="1000" fill="hold"/>
                                        <p:tgtEl>
                                          <p:spTgt spid="1353735"/>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000"/>
                            </p:stCondLst>
                            <p:childTnLst>
                              <p:par>
                                <p:cTn id="30" presetID="47" presetClass="entr" presetSubtype="0" fill="hold" nodeType="afterEffect">
                                  <p:stCondLst>
                                    <p:cond delay="0"/>
                                  </p:stCondLst>
                                  <p:childTnLst>
                                    <p:set>
                                      <p:cBhvr>
                                        <p:cTn id="31" dur="1" fill="hold">
                                          <p:stCondLst>
                                            <p:cond delay="0"/>
                                          </p:stCondLst>
                                        </p:cTn>
                                        <p:tgtEl>
                                          <p:spTgt spid="1353732"/>
                                        </p:tgtEl>
                                        <p:attrNameLst>
                                          <p:attrName>style.visibility</p:attrName>
                                        </p:attrNameLst>
                                      </p:cBhvr>
                                      <p:to>
                                        <p:strVal val="visible"/>
                                      </p:to>
                                    </p:set>
                                    <p:animEffect transition="in" filter="fade">
                                      <p:cBhvr>
                                        <p:cTn id="32" dur="1000"/>
                                        <p:tgtEl>
                                          <p:spTgt spid="1353732"/>
                                        </p:tgtEl>
                                      </p:cBhvr>
                                    </p:animEffect>
                                    <p:anim calcmode="lin" valueType="num">
                                      <p:cBhvr>
                                        <p:cTn id="33" dur="1000" fill="hold"/>
                                        <p:tgtEl>
                                          <p:spTgt spid="1353732"/>
                                        </p:tgtEl>
                                        <p:attrNameLst>
                                          <p:attrName>ppt_x</p:attrName>
                                        </p:attrNameLst>
                                      </p:cBhvr>
                                      <p:tavLst>
                                        <p:tav tm="0">
                                          <p:val>
                                            <p:strVal val="#ppt_x"/>
                                          </p:val>
                                        </p:tav>
                                        <p:tav tm="100000">
                                          <p:val>
                                            <p:strVal val="#ppt_x"/>
                                          </p:val>
                                        </p:tav>
                                      </p:tavLst>
                                    </p:anim>
                                    <p:anim calcmode="lin" valueType="num">
                                      <p:cBhvr>
                                        <p:cTn id="34" dur="1000" fill="hold"/>
                                        <p:tgtEl>
                                          <p:spTgt spid="1353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730" grpId="0" animBg="1"/>
      <p:bldP spid="1353731"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2"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6866" name="Rectangle 2"/>
          <p:cNvSpPr>
            <a:spLocks noGrp="1" noChangeArrowheads="1"/>
          </p:cNvSpPr>
          <p:nvPr>
            <p:ph type="ctrTitle"/>
          </p:nvPr>
        </p:nvSpPr>
        <p:spPr>
          <a:xfrm>
            <a:off x="0" y="76200"/>
            <a:ext cx="5715000" cy="1295400"/>
          </a:xfrm>
          <a:effectLst>
            <a:outerShdw blurRad="63500" dist="35921" dir="2700000" algn="ctr" rotWithShape="0">
              <a:schemeClr val="tx2">
                <a:alpha val="74998"/>
              </a:schemeClr>
            </a:outerShdw>
          </a:effectLst>
        </p:spPr>
        <p:txBody>
          <a:bodyPr/>
          <a:lstStyle/>
          <a:p>
            <a:pPr eaLnBrk="1" hangingPunct="1">
              <a:defRPr/>
            </a:pPr>
            <a:r>
              <a:rPr lang="en-US" sz="3600" b="1">
                <a:solidFill>
                  <a:schemeClr val="bg1"/>
                </a:solidFill>
                <a:latin typeface="Arial" charset="0"/>
                <a:ea typeface="ＭＳ Ｐゴシック" charset="0"/>
                <a:cs typeface="ＭＳ Ｐゴシック" charset="0"/>
              </a:rPr>
              <a:t>Conclusion Elements</a:t>
            </a:r>
            <a:endParaRPr lang="en-US" b="1">
              <a:solidFill>
                <a:schemeClr val="bg1"/>
              </a:solidFill>
              <a:latin typeface="Arial" charset="0"/>
              <a:ea typeface="ＭＳ Ｐゴシック" charset="0"/>
              <a:cs typeface="ＭＳ Ｐゴシック" charset="0"/>
            </a:endParaRPr>
          </a:p>
        </p:txBody>
      </p:sp>
      <p:sp>
        <p:nvSpPr>
          <p:cNvPr id="1316869" name="Rectangle 5"/>
          <p:cNvSpPr>
            <a:spLocks noChangeArrowheads="1"/>
          </p:cNvSpPr>
          <p:nvPr/>
        </p:nvSpPr>
        <p:spPr bwMode="auto">
          <a:xfrm rot="-5400000">
            <a:off x="5117306" y="2820194"/>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algn="ctr">
              <a:defRPr/>
            </a:pPr>
            <a:r>
              <a:rPr lang="en-US" sz="6000" b="1">
                <a:solidFill>
                  <a:schemeClr val="bg1"/>
                </a:solidFill>
              </a:rPr>
              <a:t>Conclusions</a:t>
            </a:r>
          </a:p>
        </p:txBody>
      </p:sp>
      <p:sp>
        <p:nvSpPr>
          <p:cNvPr id="1316870" name="Rectangle 6"/>
          <p:cNvSpPr>
            <a:spLocks noChangeArrowheads="1"/>
          </p:cNvSpPr>
          <p:nvPr/>
        </p:nvSpPr>
        <p:spPr bwMode="auto">
          <a:xfrm>
            <a:off x="5791200" y="4191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chemeClr val="bg1"/>
                </a:solidFill>
              </a:rPr>
              <a:t>STAIN</a:t>
            </a:r>
            <a:endParaRPr lang="en-US" sz="3200" b="1">
              <a:solidFill>
                <a:schemeClr val="bg1"/>
              </a:solidFill>
            </a:endParaRPr>
          </a:p>
        </p:txBody>
      </p:sp>
      <p:sp>
        <p:nvSpPr>
          <p:cNvPr id="1316871" name="Rectangle 7"/>
          <p:cNvSpPr>
            <a:spLocks noChangeArrowheads="1"/>
          </p:cNvSpPr>
          <p:nvPr/>
        </p:nvSpPr>
        <p:spPr bwMode="auto">
          <a:xfrm>
            <a:off x="7315200" y="1335088"/>
            <a:ext cx="609600" cy="4495800"/>
          </a:xfrm>
          <a:prstGeom prst="rect">
            <a:avLst/>
          </a:prstGeom>
          <a:no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endParaRPr lang="en-US" sz="3200" b="1">
              <a:solidFill>
                <a:schemeClr val="bg1"/>
              </a:solidFill>
            </a:endParaRPr>
          </a:p>
        </p:txBody>
      </p:sp>
      <p:sp>
        <p:nvSpPr>
          <p:cNvPr id="1316872" name="Rectangle 8"/>
          <p:cNvSpPr>
            <a:spLocks noChangeArrowheads="1"/>
          </p:cNvSpPr>
          <p:nvPr/>
        </p:nvSpPr>
        <p:spPr bwMode="auto">
          <a:xfrm>
            <a:off x="1981200" y="1676400"/>
            <a:ext cx="6324600" cy="3886200"/>
          </a:xfrm>
          <a:prstGeom prst="rect">
            <a:avLst/>
          </a:prstGeom>
          <a:noFill/>
          <a:ln>
            <a:noFill/>
          </a:ln>
          <a:effectLst/>
        </p:spPr>
        <p:txBody>
          <a:bodyPr/>
          <a:lstStyle/>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S</a:t>
            </a:r>
            <a:r>
              <a:rPr lang="en-US" sz="3600" b="1" i="1" dirty="0">
                <a:solidFill>
                  <a:schemeClr val="bg1"/>
                </a:solidFill>
                <a:effectLst>
                  <a:outerShdw blurRad="38100" dist="38100" dir="2700000" algn="tl">
                    <a:srgbClr val="000000">
                      <a:alpha val="43137"/>
                    </a:srgbClr>
                  </a:outerShdw>
                </a:effectLst>
              </a:rPr>
              <a:t>tate your MI (or restate it)</a:t>
            </a: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T</a:t>
            </a:r>
            <a:r>
              <a:rPr lang="en-US" sz="3600" b="1" i="1" dirty="0">
                <a:solidFill>
                  <a:schemeClr val="bg1"/>
                </a:solidFill>
                <a:effectLst>
                  <a:outerShdw blurRad="38100" dist="38100" dir="2700000" algn="tl">
                    <a:srgbClr val="000000">
                      <a:alpha val="43137"/>
                    </a:srgbClr>
                  </a:outerShdw>
                </a:effectLst>
              </a:rPr>
              <a:t>ell the Main Points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6872">
                                            <p:txEl>
                                              <p:pRg st="0" end="0"/>
                                            </p:txEl>
                                          </p:spTgt>
                                        </p:tgtEl>
                                        <p:attrNameLst>
                                          <p:attrName>style.visibility</p:attrName>
                                        </p:attrNameLst>
                                      </p:cBhvr>
                                      <p:to>
                                        <p:strVal val="visible"/>
                                      </p:to>
                                    </p:set>
                                    <p:animEffect transition="in" filter="dissolve">
                                      <p:cBhvr>
                                        <p:cTn id="7" dur="500"/>
                                        <p:tgtEl>
                                          <p:spTgt spid="13168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6872">
                                            <p:txEl>
                                              <p:pRg st="1" end="1"/>
                                            </p:txEl>
                                          </p:spTgt>
                                        </p:tgtEl>
                                        <p:attrNameLst>
                                          <p:attrName>style.visibility</p:attrName>
                                        </p:attrNameLst>
                                      </p:cBhvr>
                                      <p:to>
                                        <p:strVal val="visible"/>
                                      </p:to>
                                    </p:set>
                                    <p:animEffect transition="in" filter="dissolve">
                                      <p:cBhvr>
                                        <p:cTn id="12" dur="500"/>
                                        <p:tgtEl>
                                          <p:spTgt spid="13168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7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9"/>
          <p:cNvSpPr>
            <a:spLocks noChangeArrowheads="1"/>
          </p:cNvSpPr>
          <p:nvPr/>
        </p:nvSpPr>
        <p:spPr bwMode="auto">
          <a:xfrm>
            <a:off x="2987675" y="2133600"/>
            <a:ext cx="3313113"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algn="ctr"/>
            <a:endParaRPr lang="en-US">
              <a:solidFill>
                <a:srgbClr val="FFFFFF"/>
              </a:solidFill>
            </a:endParaRPr>
          </a:p>
        </p:txBody>
      </p:sp>
      <p:sp>
        <p:nvSpPr>
          <p:cNvPr id="1328130" name="Rectangle 2"/>
          <p:cNvSpPr>
            <a:spLocks noGrp="1" noChangeArrowheads="1"/>
          </p:cNvSpPr>
          <p:nvPr>
            <p:ph type="title"/>
          </p:nvPr>
        </p:nvSpPr>
        <p:spPr>
          <a:xfrm>
            <a:off x="544513" y="620713"/>
            <a:ext cx="8131175" cy="1131887"/>
          </a:xfrm>
          <a:solidFill>
            <a:srgbClr val="000000"/>
          </a:solidFill>
        </p:spPr>
        <p:txBody>
          <a:bodyPr/>
          <a:lstStyle/>
          <a:p>
            <a:pPr algn="ctr" eaLnBrk="1" hangingPunct="1">
              <a:defRPr/>
            </a:pPr>
            <a:r>
              <a:rPr kumimoji="0" lang="en-US" sz="4800" b="1" dirty="0">
                <a:latin typeface="Arial" charset="0"/>
                <a:ea typeface="ＭＳ Ｐゴシック" charset="0"/>
                <a:cs typeface="Arial" charset="0"/>
              </a:rPr>
              <a:t>An Old Adage on Clarity</a:t>
            </a:r>
          </a:p>
        </p:txBody>
      </p:sp>
      <p:sp>
        <p:nvSpPr>
          <p:cNvPr id="163843" name="Text Box 17"/>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75</a:t>
            </a:r>
          </a:p>
        </p:txBody>
      </p:sp>
      <p:grpSp>
        <p:nvGrpSpPr>
          <p:cNvPr id="4" name="Group 3"/>
          <p:cNvGrpSpPr>
            <a:grpSpLocks/>
          </p:cNvGrpSpPr>
          <p:nvPr/>
        </p:nvGrpSpPr>
        <p:grpSpPr bwMode="auto">
          <a:xfrm>
            <a:off x="0" y="2398713"/>
            <a:ext cx="4356100" cy="3816350"/>
            <a:chOff x="0" y="2636912"/>
            <a:chExt cx="4355976" cy="3816424"/>
          </a:xfrm>
        </p:grpSpPr>
        <p:sp>
          <p:nvSpPr>
            <p:cNvPr id="163849" name="Right Arrow Callout 1"/>
            <p:cNvSpPr>
              <a:spLocks noChangeArrowheads="1"/>
            </p:cNvSpPr>
            <p:nvPr/>
          </p:nvSpPr>
          <p:spPr bwMode="auto">
            <a:xfrm>
              <a:off x="0" y="2636912"/>
              <a:ext cx="4355976" cy="3816424"/>
            </a:xfrm>
            <a:prstGeom prst="rightArrowCallout">
              <a:avLst>
                <a:gd name="adj1" fmla="val 25000"/>
                <a:gd name="adj2" fmla="val 25000"/>
                <a:gd name="adj3" fmla="val 24999"/>
                <a:gd name="adj4" fmla="val 75005"/>
              </a:avLst>
            </a:prstGeom>
            <a:solidFill>
              <a:srgbClr val="FF0000"/>
            </a:solidFill>
            <a:ln w="9525">
              <a:solidFill>
                <a:schemeClr val="tx1"/>
              </a:solidFill>
              <a:round/>
              <a:headEnd/>
              <a:tailEnd/>
            </a:ln>
          </p:spPr>
          <p:txBody>
            <a:bodyPr/>
            <a:lstStyle/>
            <a:p>
              <a:endParaRPr lang="en-US"/>
            </a:p>
          </p:txBody>
        </p:sp>
        <p:sp>
          <p:nvSpPr>
            <p:cNvPr id="22" name="Text Box 14"/>
            <p:cNvSpPr txBox="1">
              <a:spLocks noChangeArrowheads="1"/>
            </p:cNvSpPr>
            <p:nvPr/>
          </p:nvSpPr>
          <p:spPr bwMode="auto">
            <a:xfrm>
              <a:off x="179383" y="3178259"/>
              <a:ext cx="3024101" cy="2554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4000" b="1" dirty="0">
                  <a:solidFill>
                    <a:srgbClr val="FFFFFF"/>
                  </a:solidFill>
                  <a:effectLst>
                    <a:outerShdw blurRad="38100" dist="38100" dir="2700000" algn="tl">
                      <a:srgbClr val="000000">
                        <a:alpha val="43137"/>
                      </a:srgbClr>
                    </a:outerShdw>
                  </a:effectLst>
                </a:rPr>
                <a:t>Tell them what you are </a:t>
              </a:r>
              <a:r>
                <a:rPr lang="en-US" sz="4000" b="1" dirty="0">
                  <a:solidFill>
                    <a:srgbClr val="FFFF00"/>
                  </a:solidFill>
                  <a:effectLst>
                    <a:outerShdw blurRad="38100" dist="38100" dir="2700000" algn="tl">
                      <a:srgbClr val="000000">
                        <a:alpha val="43137"/>
                      </a:srgbClr>
                    </a:outerShdw>
                  </a:effectLst>
                </a:rPr>
                <a:t>going to</a:t>
              </a:r>
              <a:r>
                <a:rPr lang="en-US" sz="4000" b="1" dirty="0">
                  <a:solidFill>
                    <a:srgbClr val="FFFFFF"/>
                  </a:solidFill>
                  <a:effectLst>
                    <a:outerShdw blurRad="38100" dist="38100" dir="2700000" algn="tl">
                      <a:srgbClr val="000000">
                        <a:alpha val="43137"/>
                      </a:srgbClr>
                    </a:outerShdw>
                  </a:effectLst>
                </a:rPr>
                <a:t> tell them</a:t>
              </a:r>
            </a:p>
          </p:txBody>
        </p:sp>
      </p:grpSp>
      <p:grpSp>
        <p:nvGrpSpPr>
          <p:cNvPr id="3" name="Group 2"/>
          <p:cNvGrpSpPr>
            <a:grpSpLocks/>
          </p:cNvGrpSpPr>
          <p:nvPr/>
        </p:nvGrpSpPr>
        <p:grpSpPr bwMode="auto">
          <a:xfrm>
            <a:off x="4787900" y="2398713"/>
            <a:ext cx="4356100" cy="3816350"/>
            <a:chOff x="4788024" y="2708920"/>
            <a:chExt cx="4355976" cy="3816424"/>
          </a:xfrm>
        </p:grpSpPr>
        <p:sp>
          <p:nvSpPr>
            <p:cNvPr id="163847" name="Right Arrow Callout 18"/>
            <p:cNvSpPr>
              <a:spLocks noChangeArrowheads="1"/>
            </p:cNvSpPr>
            <p:nvPr/>
          </p:nvSpPr>
          <p:spPr bwMode="auto">
            <a:xfrm rot="10800000">
              <a:off x="4788024" y="2708920"/>
              <a:ext cx="4355976" cy="3816424"/>
            </a:xfrm>
            <a:prstGeom prst="rightArrowCallout">
              <a:avLst>
                <a:gd name="adj1" fmla="val 25000"/>
                <a:gd name="adj2" fmla="val 25000"/>
                <a:gd name="adj3" fmla="val 24999"/>
                <a:gd name="adj4" fmla="val 75005"/>
              </a:avLst>
            </a:prstGeom>
            <a:solidFill>
              <a:srgbClr val="000090"/>
            </a:solidFill>
            <a:ln w="9525">
              <a:solidFill>
                <a:schemeClr val="tx1"/>
              </a:solidFill>
              <a:round/>
              <a:headEnd/>
              <a:tailEnd/>
            </a:ln>
          </p:spPr>
          <p:txBody>
            <a:bodyPr/>
            <a:lstStyle/>
            <a:p>
              <a:endParaRPr lang="en-US"/>
            </a:p>
          </p:txBody>
        </p:sp>
        <p:sp>
          <p:nvSpPr>
            <p:cNvPr id="20" name="Text Box 14"/>
            <p:cNvSpPr txBox="1">
              <a:spLocks noChangeArrowheads="1"/>
            </p:cNvSpPr>
            <p:nvPr/>
          </p:nvSpPr>
          <p:spPr bwMode="auto">
            <a:xfrm>
              <a:off x="6372304" y="3272493"/>
              <a:ext cx="2663749" cy="2554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4000" b="1" dirty="0">
                  <a:solidFill>
                    <a:srgbClr val="FFFFFF"/>
                  </a:solidFill>
                  <a:effectLst>
                    <a:outerShdw blurRad="38100" dist="38100" dir="2700000" algn="tl">
                      <a:srgbClr val="000000">
                        <a:alpha val="43137"/>
                      </a:srgbClr>
                    </a:outerShdw>
                  </a:effectLst>
                </a:rPr>
                <a:t>Then </a:t>
              </a:r>
              <a:br>
                <a:rPr lang="en-US" sz="4000" b="1" dirty="0">
                  <a:solidFill>
                    <a:srgbClr val="FFFFFF"/>
                  </a:solidFill>
                  <a:effectLst>
                    <a:outerShdw blurRad="38100" dist="38100" dir="2700000" algn="tl">
                      <a:srgbClr val="000000">
                        <a:alpha val="43137"/>
                      </a:srgbClr>
                    </a:outerShdw>
                  </a:effectLst>
                </a:rPr>
              </a:br>
              <a:r>
                <a:rPr lang="en-US" sz="4000" b="1" dirty="0">
                  <a:solidFill>
                    <a:srgbClr val="FFFFFF"/>
                  </a:solidFill>
                  <a:effectLst>
                    <a:outerShdw blurRad="38100" dist="38100" dir="2700000" algn="tl">
                      <a:srgbClr val="000000">
                        <a:alpha val="43137"/>
                      </a:srgbClr>
                    </a:outerShdw>
                  </a:effectLst>
                </a:rPr>
                <a:t>tell them what you </a:t>
              </a:r>
              <a:r>
                <a:rPr lang="en-US" sz="4000" b="1" dirty="0">
                  <a:solidFill>
                    <a:srgbClr val="FFFF00"/>
                  </a:solidFill>
                  <a:effectLst>
                    <a:outerShdw blurRad="38100" dist="38100" dir="2700000" algn="tl">
                      <a:srgbClr val="000000">
                        <a:alpha val="43137"/>
                      </a:srgbClr>
                    </a:outerShdw>
                  </a:effectLst>
                </a:rPr>
                <a:t>told</a:t>
              </a:r>
              <a:r>
                <a:rPr lang="en-US" sz="4000" b="1" dirty="0">
                  <a:solidFill>
                    <a:srgbClr val="FFFFFF"/>
                  </a:solidFill>
                  <a:effectLst>
                    <a:outerShdw blurRad="38100" dist="38100" dir="2700000" algn="tl">
                      <a:srgbClr val="000000">
                        <a:alpha val="43137"/>
                      </a:srgbClr>
                    </a:outerShdw>
                  </a:effectLst>
                </a:rPr>
                <a:t> them</a:t>
              </a:r>
            </a:p>
          </p:txBody>
        </p:sp>
      </p:grpSp>
      <p:sp>
        <p:nvSpPr>
          <p:cNvPr id="182282" name="Text Box 14"/>
          <p:cNvSpPr txBox="1">
            <a:spLocks noChangeArrowheads="1"/>
          </p:cNvSpPr>
          <p:nvPr/>
        </p:nvSpPr>
        <p:spPr bwMode="auto">
          <a:xfrm>
            <a:off x="2843213" y="2759075"/>
            <a:ext cx="3384550"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6600" b="1" dirty="0">
                <a:solidFill>
                  <a:srgbClr val="FFFFFF"/>
                </a:solidFill>
                <a:effectLst>
                  <a:outerShdw blurRad="38100" dist="38100" dir="2700000" algn="tl">
                    <a:srgbClr val="000000">
                      <a:alpha val="43137"/>
                    </a:srgbClr>
                  </a:outerShdw>
                </a:effectLst>
              </a:rPr>
              <a:t>Tell</a:t>
            </a:r>
          </a:p>
          <a:p>
            <a:pPr algn="ctr">
              <a:defRPr/>
            </a:pPr>
            <a:endParaRPr lang="en-US" sz="6600" b="1" dirty="0">
              <a:solidFill>
                <a:srgbClr val="FFFFFF"/>
              </a:solidFill>
              <a:effectLst>
                <a:outerShdw blurRad="38100" dist="38100" dir="2700000" algn="tl">
                  <a:srgbClr val="000000">
                    <a:alpha val="43137"/>
                  </a:srgbClr>
                </a:outerShdw>
              </a:effectLst>
            </a:endParaRPr>
          </a:p>
          <a:p>
            <a:pPr algn="ctr">
              <a:defRPr/>
            </a:pPr>
            <a:r>
              <a:rPr lang="en-US" sz="6600" b="1" dirty="0">
                <a:solidFill>
                  <a:srgbClr val="FFFFFF"/>
                </a:solidFill>
                <a:effectLst>
                  <a:outerShdw blurRad="38100" dist="38100" dir="2700000" algn="tl">
                    <a:srgbClr val="000000">
                      <a:alpha val="43137"/>
                    </a:srgbClr>
                  </a:outerShdw>
                </a:effectLst>
              </a:rPr>
              <a:t>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2282"/>
                                        </p:tgtEl>
                                        <p:attrNameLst>
                                          <p:attrName>style.visibility</p:attrName>
                                        </p:attrNameLst>
                                      </p:cBhvr>
                                      <p:to>
                                        <p:strVal val="visible"/>
                                      </p:to>
                                    </p:set>
                                    <p:animEffect transition="in" filter="wipe(up)">
                                      <p:cBhvr>
                                        <p:cTn id="12" dur="500"/>
                                        <p:tgtEl>
                                          <p:spTgt spid="182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6866" name="Rectangle 2"/>
          <p:cNvSpPr>
            <a:spLocks noGrp="1" noChangeArrowheads="1"/>
          </p:cNvSpPr>
          <p:nvPr>
            <p:ph type="ctrTitle"/>
          </p:nvPr>
        </p:nvSpPr>
        <p:spPr>
          <a:xfrm>
            <a:off x="0" y="76200"/>
            <a:ext cx="5715000" cy="1295400"/>
          </a:xfrm>
          <a:effectLst>
            <a:outerShdw blurRad="63500" dist="35921" dir="2700000" algn="ctr" rotWithShape="0">
              <a:schemeClr val="tx2">
                <a:alpha val="74998"/>
              </a:schemeClr>
            </a:outerShdw>
          </a:effectLst>
        </p:spPr>
        <p:txBody>
          <a:bodyPr/>
          <a:lstStyle/>
          <a:p>
            <a:pPr eaLnBrk="1" hangingPunct="1">
              <a:defRPr/>
            </a:pPr>
            <a:r>
              <a:rPr lang="en-US" sz="3600" b="1">
                <a:solidFill>
                  <a:schemeClr val="bg1"/>
                </a:solidFill>
                <a:latin typeface="Arial" charset="0"/>
                <a:ea typeface="ＭＳ Ｐゴシック" charset="0"/>
                <a:cs typeface="ＭＳ Ｐゴシック" charset="0"/>
              </a:rPr>
              <a:t>Conclusion Elements</a:t>
            </a:r>
            <a:endParaRPr lang="en-US" b="1">
              <a:solidFill>
                <a:schemeClr val="bg1"/>
              </a:solidFill>
              <a:latin typeface="Arial" charset="0"/>
              <a:ea typeface="ＭＳ Ｐゴシック" charset="0"/>
              <a:cs typeface="ＭＳ Ｐゴシック" charset="0"/>
            </a:endParaRPr>
          </a:p>
        </p:txBody>
      </p:sp>
      <p:sp>
        <p:nvSpPr>
          <p:cNvPr id="1316869" name="Rectangle 5"/>
          <p:cNvSpPr>
            <a:spLocks noChangeArrowheads="1"/>
          </p:cNvSpPr>
          <p:nvPr/>
        </p:nvSpPr>
        <p:spPr bwMode="auto">
          <a:xfrm rot="-5400000">
            <a:off x="5117306" y="2820194"/>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algn="ctr">
              <a:defRPr/>
            </a:pPr>
            <a:r>
              <a:rPr lang="en-US" sz="6000" b="1">
                <a:solidFill>
                  <a:schemeClr val="bg1"/>
                </a:solidFill>
              </a:rPr>
              <a:t>Conclusions</a:t>
            </a:r>
          </a:p>
        </p:txBody>
      </p:sp>
      <p:sp>
        <p:nvSpPr>
          <p:cNvPr id="1316870" name="Rectangle 6"/>
          <p:cNvSpPr>
            <a:spLocks noChangeArrowheads="1"/>
          </p:cNvSpPr>
          <p:nvPr/>
        </p:nvSpPr>
        <p:spPr bwMode="auto">
          <a:xfrm>
            <a:off x="5791200" y="4191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chemeClr val="bg1"/>
                </a:solidFill>
              </a:rPr>
              <a:t>STAIN</a:t>
            </a:r>
            <a:endParaRPr lang="en-US" sz="3200" b="1">
              <a:solidFill>
                <a:schemeClr val="bg1"/>
              </a:solidFill>
            </a:endParaRPr>
          </a:p>
        </p:txBody>
      </p:sp>
      <p:sp>
        <p:nvSpPr>
          <p:cNvPr id="1316871" name="Rectangle 7"/>
          <p:cNvSpPr>
            <a:spLocks noChangeArrowheads="1"/>
          </p:cNvSpPr>
          <p:nvPr/>
        </p:nvSpPr>
        <p:spPr bwMode="auto">
          <a:xfrm>
            <a:off x="7315200" y="1335088"/>
            <a:ext cx="609600" cy="4495800"/>
          </a:xfrm>
          <a:prstGeom prst="rect">
            <a:avLst/>
          </a:prstGeom>
          <a:no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endParaRPr lang="en-US" sz="3200" b="1">
              <a:solidFill>
                <a:schemeClr val="bg1"/>
              </a:solidFill>
            </a:endParaRPr>
          </a:p>
        </p:txBody>
      </p:sp>
      <p:sp>
        <p:nvSpPr>
          <p:cNvPr id="1316872" name="Rectangle 8"/>
          <p:cNvSpPr>
            <a:spLocks noChangeArrowheads="1"/>
          </p:cNvSpPr>
          <p:nvPr/>
        </p:nvSpPr>
        <p:spPr bwMode="auto">
          <a:xfrm>
            <a:off x="1981200" y="1676400"/>
            <a:ext cx="6324600" cy="3886200"/>
          </a:xfrm>
          <a:prstGeom prst="rect">
            <a:avLst/>
          </a:prstGeom>
          <a:noFill/>
          <a:ln>
            <a:noFill/>
          </a:ln>
          <a:effectLst/>
        </p:spPr>
        <p:txBody>
          <a:bodyPr/>
          <a:lstStyle/>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S</a:t>
            </a:r>
            <a:r>
              <a:rPr lang="en-US" sz="3600" b="1" i="1" dirty="0">
                <a:solidFill>
                  <a:schemeClr val="bg1"/>
                </a:solidFill>
                <a:effectLst>
                  <a:outerShdw blurRad="38100" dist="38100" dir="2700000" algn="tl">
                    <a:srgbClr val="000000">
                      <a:alpha val="43137"/>
                    </a:srgbClr>
                  </a:outerShdw>
                </a:effectLst>
              </a:rPr>
              <a:t>tate your MI (or restate it)</a:t>
            </a: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T</a:t>
            </a:r>
            <a:r>
              <a:rPr lang="en-US" sz="3600" b="1" i="1" dirty="0">
                <a:solidFill>
                  <a:schemeClr val="bg1"/>
                </a:solidFill>
                <a:effectLst>
                  <a:outerShdw blurRad="38100" dist="38100" dir="2700000" algn="tl">
                    <a:srgbClr val="000000">
                      <a:alpha val="43137"/>
                    </a:srgbClr>
                  </a:outerShdw>
                </a:effectLst>
              </a:rPr>
              <a:t>ell the Main Points</a:t>
            </a: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A</a:t>
            </a:r>
            <a:r>
              <a:rPr lang="en-US" sz="3600" b="1" i="1" dirty="0">
                <a:solidFill>
                  <a:schemeClr val="bg1"/>
                </a:solidFill>
                <a:effectLst>
                  <a:outerShdw blurRad="38100" dist="38100" dir="2700000" algn="tl">
                    <a:srgbClr val="000000">
                      <a:alpha val="43137"/>
                    </a:srgbClr>
                  </a:outerShdw>
                </a:effectLst>
              </a:rPr>
              <a:t>pply or exhort obedience</a:t>
            </a:r>
          </a:p>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I</a:t>
            </a:r>
            <a:r>
              <a:rPr lang="en-US" sz="3600" b="1" i="1" dirty="0">
                <a:solidFill>
                  <a:schemeClr val="bg1"/>
                </a:solidFill>
                <a:effectLst>
                  <a:outerShdw blurRad="38100" dist="38100" dir="2700000" algn="tl">
                    <a:srgbClr val="000000">
                      <a:alpha val="43137"/>
                    </a:srgbClr>
                  </a:outerShdw>
                </a:effectLst>
              </a:rPr>
              <a:t>nclude variety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6872">
                                            <p:txEl>
                                              <p:pRg st="0" end="0"/>
                                            </p:txEl>
                                          </p:spTgt>
                                        </p:tgtEl>
                                        <p:attrNameLst>
                                          <p:attrName>style.visibility</p:attrName>
                                        </p:attrNameLst>
                                      </p:cBhvr>
                                      <p:to>
                                        <p:strVal val="visible"/>
                                      </p:to>
                                    </p:set>
                                    <p:animEffect transition="in" filter="dissolve">
                                      <p:cBhvr>
                                        <p:cTn id="7" dur="500"/>
                                        <p:tgtEl>
                                          <p:spTgt spid="13168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6872">
                                            <p:txEl>
                                              <p:pRg st="1" end="1"/>
                                            </p:txEl>
                                          </p:spTgt>
                                        </p:tgtEl>
                                        <p:attrNameLst>
                                          <p:attrName>style.visibility</p:attrName>
                                        </p:attrNameLst>
                                      </p:cBhvr>
                                      <p:to>
                                        <p:strVal val="visible"/>
                                      </p:to>
                                    </p:set>
                                    <p:animEffect transition="in" filter="dissolve">
                                      <p:cBhvr>
                                        <p:cTn id="12" dur="500"/>
                                        <p:tgtEl>
                                          <p:spTgt spid="13168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6872">
                                            <p:txEl>
                                              <p:pRg st="2" end="2"/>
                                            </p:txEl>
                                          </p:spTgt>
                                        </p:tgtEl>
                                        <p:attrNameLst>
                                          <p:attrName>style.visibility</p:attrName>
                                        </p:attrNameLst>
                                      </p:cBhvr>
                                      <p:to>
                                        <p:strVal val="visible"/>
                                      </p:to>
                                    </p:set>
                                    <p:animEffect transition="in" filter="dissolve">
                                      <p:cBhvr>
                                        <p:cTn id="17" dur="500"/>
                                        <p:tgtEl>
                                          <p:spTgt spid="131687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16872">
                                            <p:txEl>
                                              <p:pRg st="3" end="3"/>
                                            </p:txEl>
                                          </p:spTgt>
                                        </p:tgtEl>
                                        <p:attrNameLst>
                                          <p:attrName>style.visibility</p:attrName>
                                        </p:attrNameLst>
                                      </p:cBhvr>
                                      <p:to>
                                        <p:strVal val="visible"/>
                                      </p:to>
                                    </p:set>
                                    <p:animEffect transition="in" filter="dissolve">
                                      <p:cBhvr>
                                        <p:cTn id="22" dur="500"/>
                                        <p:tgtEl>
                                          <p:spTgt spid="13168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7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4" descr="ConclusionRepeating"/>
          <p:cNvPicPr>
            <a:picLocks noChangeAspect="1" noChangeArrowheads="1"/>
          </p:cNvPicPr>
          <p:nvPr/>
        </p:nvPicPr>
        <p:blipFill>
          <a:blip r:embed="rId3" cstate="screen">
            <a:extLst>
              <a:ext uri="{28A0092B-C50C-407E-A947-70E740481C1C}">
                <a14:useLocalDpi xmlns:a14="http://schemas.microsoft.com/office/drawing/2010/main"/>
              </a:ext>
            </a:extLst>
          </a:blip>
          <a:srcRect l="6805" t="8170" r="45898" b="40248"/>
          <a:stretch>
            <a:fillRect/>
          </a:stretch>
        </p:blipFill>
        <p:spPr bwMode="auto">
          <a:xfrm>
            <a:off x="4699000" y="0"/>
            <a:ext cx="4445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7938" name="Rectangle 2"/>
          <p:cNvSpPr>
            <a:spLocks noGrp="1" noChangeArrowheads="1"/>
          </p:cNvSpPr>
          <p:nvPr>
            <p:ph type="ctrTitle"/>
          </p:nvPr>
        </p:nvSpPr>
        <p:spPr>
          <a:xfrm>
            <a:off x="381000" y="304800"/>
            <a:ext cx="4953000" cy="1066800"/>
          </a:xfrm>
          <a:solidFill>
            <a:schemeClr val="accent2"/>
          </a:solidFill>
        </p:spPr>
        <p:txBody>
          <a:bodyPr/>
          <a:lstStyle/>
          <a:p>
            <a:pPr eaLnBrk="1" hangingPunct="1"/>
            <a:r>
              <a:rPr lang="en-US" sz="4800" b="1">
                <a:solidFill>
                  <a:schemeClr val="bg1"/>
                </a:solidFill>
                <a:latin typeface="Arial" charset="0"/>
                <a:ea typeface="ＭＳ Ｐゴシック" charset="0"/>
                <a:cs typeface="ＭＳ Ｐゴシック" charset="0"/>
              </a:rPr>
              <a:t>Include Variety</a:t>
            </a:r>
          </a:p>
        </p:txBody>
      </p:sp>
      <p:sp>
        <p:nvSpPr>
          <p:cNvPr id="1096707" name="Rectangle 3"/>
          <p:cNvSpPr>
            <a:spLocks noGrp="1" noChangeArrowheads="1"/>
          </p:cNvSpPr>
          <p:nvPr>
            <p:ph type="subTitle" idx="1"/>
          </p:nvPr>
        </p:nvSpPr>
        <p:spPr>
          <a:xfrm>
            <a:off x="0" y="4724400"/>
            <a:ext cx="4724400" cy="2133600"/>
          </a:xfrm>
          <a:solidFill>
            <a:schemeClr val="bg1"/>
          </a:solidFill>
        </p:spPr>
        <p:txBody>
          <a:bodyPr/>
          <a:lstStyle/>
          <a:p>
            <a:pPr eaLnBrk="1" hangingPunct="1"/>
            <a:r>
              <a:rPr lang="en-US" sz="3600" b="1" i="1">
                <a:latin typeface="Arial" charset="0"/>
                <a:ea typeface="ＭＳ Ｐゴシック" charset="0"/>
                <a:cs typeface="ＭＳ Ｐゴシック" charset="0"/>
              </a:rPr>
              <a:t>Don</a:t>
            </a:r>
            <a:r>
              <a:rPr lang="fr-FR" altLang="ja-JP" sz="3600" b="1" i="1">
                <a:latin typeface="Arial" charset="0"/>
                <a:ea typeface="ＭＳ Ｐゴシック" charset="0"/>
                <a:cs typeface="ＭＳ Ｐゴシック" charset="0"/>
              </a:rPr>
              <a:t>'t</a:t>
            </a:r>
            <a:r>
              <a:rPr lang="en-US" sz="3600" b="1" i="1">
                <a:latin typeface="Arial" charset="0"/>
                <a:ea typeface="ＭＳ Ｐゴシック" charset="0"/>
                <a:cs typeface="ＭＳ Ｐゴシック" charset="0"/>
              </a:rPr>
              <a:t> always end with a poem or prayer</a:t>
            </a:r>
          </a:p>
        </p:txBody>
      </p:sp>
      <p:sp>
        <p:nvSpPr>
          <p:cNvPr id="5" name="Rectangle 3"/>
          <p:cNvSpPr txBox="1">
            <a:spLocks noChangeArrowheads="1"/>
          </p:cNvSpPr>
          <p:nvPr/>
        </p:nvSpPr>
        <p:spPr bwMode="auto">
          <a:xfrm>
            <a:off x="6400800" y="76200"/>
            <a:ext cx="2743200" cy="838200"/>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r>
              <a:rPr lang="en-US" b="1" i="1" kern="0" dirty="0">
                <a:latin typeface="+mn-lt"/>
                <a:ea typeface="+mn-ea"/>
                <a:cs typeface="+mn-cs"/>
              </a:rPr>
              <a:t>Finally, my brothers...</a:t>
            </a:r>
          </a:p>
        </p:txBody>
      </p:sp>
      <p:sp>
        <p:nvSpPr>
          <p:cNvPr id="6" name="Rectangle 3"/>
          <p:cNvSpPr txBox="1">
            <a:spLocks noChangeArrowheads="1"/>
          </p:cNvSpPr>
          <p:nvPr/>
        </p:nvSpPr>
        <p:spPr bwMode="auto">
          <a:xfrm>
            <a:off x="6172200" y="1828800"/>
            <a:ext cx="2971800" cy="838200"/>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r>
              <a:rPr lang="en-US" b="1" i="1" kern="0" dirty="0">
                <a:latin typeface="+mn-lt"/>
                <a:ea typeface="+mn-ea"/>
                <a:cs typeface="+mn-cs"/>
              </a:rPr>
              <a:t>I sense another speech coming 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6707">
                                            <p:bg/>
                                          </p:spTgt>
                                        </p:tgtEl>
                                        <p:attrNameLst>
                                          <p:attrName>style.visibility</p:attrName>
                                        </p:attrNameLst>
                                      </p:cBhvr>
                                      <p:to>
                                        <p:strVal val="visible"/>
                                      </p:to>
                                    </p:set>
                                    <p:anim calcmode="lin" valueType="num">
                                      <p:cBhvr additive="base">
                                        <p:cTn id="7" dur="500" fill="hold"/>
                                        <p:tgtEl>
                                          <p:spTgt spid="109670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9670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96707">
                                            <p:txEl>
                                              <p:pRg st="0" end="0"/>
                                            </p:txEl>
                                          </p:spTgt>
                                        </p:tgtEl>
                                        <p:attrNameLst>
                                          <p:attrName>style.visibility</p:attrName>
                                        </p:attrNameLst>
                                      </p:cBhvr>
                                      <p:to>
                                        <p:strVal val="visible"/>
                                      </p:to>
                                    </p:set>
                                    <p:anim calcmode="lin" valueType="num">
                                      <p:cBhvr additive="base">
                                        <p:cTn id="11" dur="500" fill="hold"/>
                                        <p:tgtEl>
                                          <p:spTgt spid="109670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67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7"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01859" name="Rectangle 3"/>
          <p:cNvSpPr>
            <a:spLocks noGrp="1" noChangeArrowheads="1"/>
          </p:cNvSpPr>
          <p:nvPr>
            <p:ph type="ctrTitle"/>
          </p:nvPr>
        </p:nvSpPr>
        <p:spPr>
          <a:xfrm>
            <a:off x="0" y="76200"/>
            <a:ext cx="5715000" cy="1295400"/>
          </a:xfrm>
          <a:effectLst>
            <a:outerShdw blurRad="63500" dist="35921" dir="2700000" algn="ctr" rotWithShape="0">
              <a:schemeClr val="tx2">
                <a:alpha val="74998"/>
              </a:schemeClr>
            </a:outerShdw>
          </a:effectLst>
        </p:spPr>
        <p:txBody>
          <a:bodyPr/>
          <a:lstStyle/>
          <a:p>
            <a:pPr eaLnBrk="1" hangingPunct="1">
              <a:defRPr/>
            </a:pPr>
            <a:r>
              <a:rPr lang="en-US" sz="3600" b="1">
                <a:solidFill>
                  <a:schemeClr val="bg1"/>
                </a:solidFill>
                <a:latin typeface="Arial" charset="0"/>
                <a:ea typeface="ＭＳ Ｐゴシック" charset="0"/>
                <a:cs typeface="ＭＳ Ｐゴシック" charset="0"/>
              </a:rPr>
              <a:t>Conclusion Elements</a:t>
            </a:r>
            <a:endParaRPr lang="en-US" b="1">
              <a:solidFill>
                <a:schemeClr val="bg1"/>
              </a:solidFill>
              <a:latin typeface="Arial" charset="0"/>
              <a:ea typeface="ＭＳ Ｐゴシック" charset="0"/>
              <a:cs typeface="ＭＳ Ｐゴシック" charset="0"/>
            </a:endParaRPr>
          </a:p>
        </p:txBody>
      </p:sp>
      <p:sp>
        <p:nvSpPr>
          <p:cNvPr id="1401861" name="Rectangle 5"/>
          <p:cNvSpPr>
            <a:spLocks noChangeArrowheads="1"/>
          </p:cNvSpPr>
          <p:nvPr/>
        </p:nvSpPr>
        <p:spPr bwMode="auto">
          <a:xfrm rot="-5400000">
            <a:off x="5117306" y="2820194"/>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algn="ctr">
              <a:defRPr/>
            </a:pPr>
            <a:r>
              <a:rPr lang="en-US" sz="6000" b="1">
                <a:solidFill>
                  <a:schemeClr val="bg1"/>
                </a:solidFill>
              </a:rPr>
              <a:t>Conclusions</a:t>
            </a:r>
          </a:p>
        </p:txBody>
      </p:sp>
      <p:sp>
        <p:nvSpPr>
          <p:cNvPr id="1401862" name="Rectangle 6"/>
          <p:cNvSpPr>
            <a:spLocks noChangeArrowheads="1"/>
          </p:cNvSpPr>
          <p:nvPr/>
        </p:nvSpPr>
        <p:spPr bwMode="auto">
          <a:xfrm>
            <a:off x="5791200" y="4191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chemeClr val="bg1"/>
                </a:solidFill>
              </a:rPr>
              <a:t>STAIN</a:t>
            </a:r>
            <a:endParaRPr lang="en-US" sz="3200" b="1">
              <a:solidFill>
                <a:schemeClr val="bg1"/>
              </a:solidFill>
            </a:endParaRPr>
          </a:p>
        </p:txBody>
      </p:sp>
      <p:sp>
        <p:nvSpPr>
          <p:cNvPr id="1401863" name="Rectangle 7"/>
          <p:cNvSpPr>
            <a:spLocks noChangeArrowheads="1"/>
          </p:cNvSpPr>
          <p:nvPr/>
        </p:nvSpPr>
        <p:spPr bwMode="auto">
          <a:xfrm>
            <a:off x="7315200" y="1335088"/>
            <a:ext cx="609600" cy="4495800"/>
          </a:xfrm>
          <a:prstGeom prst="rect">
            <a:avLst/>
          </a:prstGeom>
          <a:no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endParaRPr lang="en-US" sz="3200" b="1">
              <a:solidFill>
                <a:schemeClr val="bg1"/>
              </a:solidFill>
            </a:endParaRPr>
          </a:p>
        </p:txBody>
      </p:sp>
      <p:sp>
        <p:nvSpPr>
          <p:cNvPr id="1401864" name="Rectangle 8"/>
          <p:cNvSpPr>
            <a:spLocks noChangeArrowheads="1"/>
          </p:cNvSpPr>
          <p:nvPr/>
        </p:nvSpPr>
        <p:spPr bwMode="auto">
          <a:xfrm>
            <a:off x="1476375" y="1752600"/>
            <a:ext cx="6858000" cy="3886200"/>
          </a:xfrm>
          <a:prstGeom prst="rect">
            <a:avLst/>
          </a:prstGeom>
          <a:noFill/>
          <a:ln>
            <a:noFill/>
          </a:ln>
          <a:effectLst/>
        </p:spPr>
        <p:txBody>
          <a:bodyPr/>
          <a:lstStyle/>
          <a:p>
            <a:pPr eaLnBrk="1" hangingPunct="1">
              <a:spcBef>
                <a:spcPct val="20000"/>
              </a:spcBef>
              <a:defRPr/>
            </a:pPr>
            <a:r>
              <a:rPr lang="en-US" sz="3600" b="1" i="1" dirty="0">
                <a:solidFill>
                  <a:srgbClr val="FFFF00"/>
                </a:solidFill>
                <a:effectLst>
                  <a:outerShdw blurRad="50800" dist="88900" dir="2700000" algn="tl" rotWithShape="0">
                    <a:srgbClr val="000000"/>
                  </a:outerShdw>
                </a:effectLst>
              </a:rPr>
              <a:t>S</a:t>
            </a:r>
            <a:r>
              <a:rPr lang="en-US" sz="3600" b="1" i="1" dirty="0">
                <a:solidFill>
                  <a:schemeClr val="bg1"/>
                </a:solidFill>
                <a:effectLst>
                  <a:outerShdw blurRad="50800" dist="88900" dir="2700000" algn="tl" rotWithShape="0">
                    <a:srgbClr val="000000"/>
                  </a:outerShdw>
                </a:effectLst>
              </a:rPr>
              <a:t>tate your MI (or restate it)</a:t>
            </a:r>
          </a:p>
          <a:p>
            <a:pPr eaLnBrk="1" hangingPunct="1">
              <a:spcBef>
                <a:spcPct val="20000"/>
              </a:spcBef>
              <a:defRPr/>
            </a:pPr>
            <a:r>
              <a:rPr lang="en-US" sz="3600" b="1" i="1" dirty="0">
                <a:solidFill>
                  <a:srgbClr val="FFFF00"/>
                </a:solidFill>
                <a:effectLst>
                  <a:outerShdw blurRad="50800" dist="88900" dir="2700000" algn="tl" rotWithShape="0">
                    <a:srgbClr val="000000"/>
                  </a:outerShdw>
                </a:effectLst>
              </a:rPr>
              <a:t>T</a:t>
            </a:r>
            <a:r>
              <a:rPr lang="en-US" sz="3600" b="1" i="1" dirty="0">
                <a:solidFill>
                  <a:schemeClr val="bg1"/>
                </a:solidFill>
                <a:effectLst>
                  <a:outerShdw blurRad="50800" dist="88900" dir="2700000" algn="tl" rotWithShape="0">
                    <a:srgbClr val="000000"/>
                  </a:outerShdw>
                </a:effectLst>
              </a:rPr>
              <a:t>ell the Main Points</a:t>
            </a:r>
          </a:p>
          <a:p>
            <a:pPr eaLnBrk="1" hangingPunct="1">
              <a:spcBef>
                <a:spcPct val="20000"/>
              </a:spcBef>
              <a:defRPr/>
            </a:pPr>
            <a:r>
              <a:rPr lang="en-US" sz="3600" b="1" i="1" dirty="0">
                <a:solidFill>
                  <a:srgbClr val="FFFF00"/>
                </a:solidFill>
                <a:effectLst>
                  <a:outerShdw blurRad="50800" dist="88900" dir="2700000" algn="tl" rotWithShape="0">
                    <a:srgbClr val="000000"/>
                  </a:outerShdw>
                </a:effectLst>
              </a:rPr>
              <a:t>A</a:t>
            </a:r>
            <a:r>
              <a:rPr lang="en-US" sz="3600" b="1" i="1" dirty="0">
                <a:solidFill>
                  <a:schemeClr val="bg1"/>
                </a:solidFill>
                <a:effectLst>
                  <a:outerShdw blurRad="50800" dist="88900" dir="2700000" algn="tl" rotWithShape="0">
                    <a:srgbClr val="000000"/>
                  </a:outerShdw>
                </a:effectLst>
              </a:rPr>
              <a:t>pply or exhort obedience</a:t>
            </a:r>
          </a:p>
          <a:p>
            <a:pPr eaLnBrk="1" hangingPunct="1">
              <a:spcBef>
                <a:spcPct val="20000"/>
              </a:spcBef>
              <a:defRPr/>
            </a:pPr>
            <a:r>
              <a:rPr lang="en-US" sz="3600" b="1" i="1" dirty="0">
                <a:solidFill>
                  <a:srgbClr val="FFFF00"/>
                </a:solidFill>
                <a:effectLst>
                  <a:outerShdw blurRad="50800" dist="88900" dir="2700000" algn="tl" rotWithShape="0">
                    <a:srgbClr val="000000"/>
                  </a:outerShdw>
                </a:effectLst>
              </a:rPr>
              <a:t>I</a:t>
            </a:r>
            <a:r>
              <a:rPr lang="en-US" sz="3600" b="1" i="1" dirty="0">
                <a:solidFill>
                  <a:schemeClr val="bg1"/>
                </a:solidFill>
                <a:effectLst>
                  <a:outerShdw blurRad="50800" dist="88900" dir="2700000" algn="tl" rotWithShape="0">
                    <a:srgbClr val="000000"/>
                  </a:outerShdw>
                </a:effectLst>
              </a:rPr>
              <a:t>nclude variety</a:t>
            </a:r>
          </a:p>
          <a:p>
            <a:pPr eaLnBrk="1" hangingPunct="1">
              <a:spcBef>
                <a:spcPct val="20000"/>
              </a:spcBef>
              <a:defRPr/>
            </a:pPr>
            <a:r>
              <a:rPr lang="en-US" sz="3600" b="1" i="1" dirty="0">
                <a:solidFill>
                  <a:srgbClr val="FFFF00"/>
                </a:solidFill>
                <a:effectLst>
                  <a:outerShdw blurRad="50800" dist="88900" dir="2700000" algn="tl" rotWithShape="0">
                    <a:srgbClr val="000000"/>
                  </a:outerShdw>
                </a:effectLst>
              </a:rPr>
              <a:t>N</a:t>
            </a:r>
            <a:r>
              <a:rPr lang="en-US" sz="3600" b="1" i="1" dirty="0">
                <a:solidFill>
                  <a:schemeClr val="bg1"/>
                </a:solidFill>
                <a:effectLst>
                  <a:outerShdw blurRad="50800" dist="88900" dir="2700000" algn="tl" rotWithShape="0">
                    <a:srgbClr val="000000"/>
                  </a:outerShdw>
                </a:effectLst>
              </a:rPr>
              <a:t>ever announce a conclusion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01864">
                                            <p:txEl>
                                              <p:pRg st="0" end="0"/>
                                            </p:txEl>
                                          </p:spTgt>
                                        </p:tgtEl>
                                        <p:attrNameLst>
                                          <p:attrName>style.visibility</p:attrName>
                                        </p:attrNameLst>
                                      </p:cBhvr>
                                      <p:to>
                                        <p:strVal val="visible"/>
                                      </p:to>
                                    </p:set>
                                    <p:animEffect transition="in" filter="wipe(left)">
                                      <p:cBhvr>
                                        <p:cTn id="7" dur="500"/>
                                        <p:tgtEl>
                                          <p:spTgt spid="14018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01864">
                                            <p:txEl>
                                              <p:pRg st="1" end="1"/>
                                            </p:txEl>
                                          </p:spTgt>
                                        </p:tgtEl>
                                        <p:attrNameLst>
                                          <p:attrName>style.visibility</p:attrName>
                                        </p:attrNameLst>
                                      </p:cBhvr>
                                      <p:to>
                                        <p:strVal val="visible"/>
                                      </p:to>
                                    </p:set>
                                    <p:animEffect transition="in" filter="wipe(left)">
                                      <p:cBhvr>
                                        <p:cTn id="12" dur="500"/>
                                        <p:tgtEl>
                                          <p:spTgt spid="14018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01864">
                                            <p:txEl>
                                              <p:pRg st="2" end="2"/>
                                            </p:txEl>
                                          </p:spTgt>
                                        </p:tgtEl>
                                        <p:attrNameLst>
                                          <p:attrName>style.visibility</p:attrName>
                                        </p:attrNameLst>
                                      </p:cBhvr>
                                      <p:to>
                                        <p:strVal val="visible"/>
                                      </p:to>
                                    </p:set>
                                    <p:animEffect transition="in" filter="wipe(left)">
                                      <p:cBhvr>
                                        <p:cTn id="17" dur="500"/>
                                        <p:tgtEl>
                                          <p:spTgt spid="14018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01864">
                                            <p:txEl>
                                              <p:pRg st="3" end="3"/>
                                            </p:txEl>
                                          </p:spTgt>
                                        </p:tgtEl>
                                        <p:attrNameLst>
                                          <p:attrName>style.visibility</p:attrName>
                                        </p:attrNameLst>
                                      </p:cBhvr>
                                      <p:to>
                                        <p:strVal val="visible"/>
                                      </p:to>
                                    </p:set>
                                    <p:animEffect transition="in" filter="wipe(left)">
                                      <p:cBhvr>
                                        <p:cTn id="22" dur="500"/>
                                        <p:tgtEl>
                                          <p:spTgt spid="140186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01864">
                                            <p:txEl>
                                              <p:pRg st="4" end="4"/>
                                            </p:txEl>
                                          </p:spTgt>
                                        </p:tgtEl>
                                        <p:attrNameLst>
                                          <p:attrName>style.visibility</p:attrName>
                                        </p:attrNameLst>
                                      </p:cBhvr>
                                      <p:to>
                                        <p:strVal val="visible"/>
                                      </p:to>
                                    </p:set>
                                    <p:animEffect transition="in" filter="wipe(left)">
                                      <p:cBhvr>
                                        <p:cTn id="27" dur="500"/>
                                        <p:tgtEl>
                                          <p:spTgt spid="14018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ctrTitle"/>
          </p:nvPr>
        </p:nvSpPr>
        <p:spPr>
          <a:xfrm>
            <a:off x="381000" y="304800"/>
            <a:ext cx="8305800" cy="1066800"/>
          </a:xfrm>
          <a:solidFill>
            <a:schemeClr val="accent2"/>
          </a:solidFill>
        </p:spPr>
        <p:txBody>
          <a:bodyPr/>
          <a:lstStyle/>
          <a:p>
            <a:pPr eaLnBrk="1" hangingPunct="1"/>
            <a:r>
              <a:rPr lang="en-US" sz="2800" b="1">
                <a:solidFill>
                  <a:schemeClr val="accent2"/>
                </a:solidFill>
                <a:latin typeface="Arial" charset="0"/>
                <a:ea typeface="ＭＳ Ｐゴシック" charset="0"/>
                <a:cs typeface="ＭＳ Ｐゴシック" charset="0"/>
              </a:rPr>
              <a:t>Don</a:t>
            </a:r>
            <a:r>
              <a:rPr lang="fr-FR" altLang="ja-JP" sz="2800" b="1">
                <a:solidFill>
                  <a:schemeClr val="accent2"/>
                </a:solidFill>
                <a:latin typeface="Arial" charset="0"/>
                <a:ea typeface="ＭＳ Ｐゴシック" charset="0"/>
                <a:cs typeface="ＭＳ Ｐゴシック" charset="0"/>
              </a:rPr>
              <a:t>'</a:t>
            </a:r>
            <a:r>
              <a:rPr lang="en-US" sz="2800" b="1">
                <a:solidFill>
                  <a:schemeClr val="accent2"/>
                </a:solidFill>
                <a:latin typeface="Arial" charset="0"/>
                <a:ea typeface="ＭＳ Ｐゴシック" charset="0"/>
                <a:cs typeface="ＭＳ Ｐゴシック" charset="0"/>
              </a:rPr>
              <a:t>t Announce It</a:t>
            </a:r>
            <a:endParaRPr lang="en-US" sz="2800" b="1">
              <a:solidFill>
                <a:schemeClr val="bg1"/>
              </a:solidFill>
              <a:latin typeface="Arial" charset="0"/>
              <a:ea typeface="ＭＳ Ｐゴシック" charset="0"/>
              <a:cs typeface="ＭＳ Ｐゴシック" charset="0"/>
            </a:endParaRPr>
          </a:p>
        </p:txBody>
      </p:sp>
      <p:pic>
        <p:nvPicPr>
          <p:cNvPr id="172034" name="Picture 4" descr="ConclusionDesire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2578" t="7913" r="12976" b="65750"/>
          <a:stretch/>
        </p:blipFill>
        <p:spPr bwMode="auto">
          <a:xfrm rot="549576">
            <a:off x="859463" y="26119"/>
            <a:ext cx="5372100" cy="3675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rot="607000">
            <a:off x="3095625" y="363538"/>
            <a:ext cx="3200400" cy="609600"/>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r>
              <a:rPr lang="en-US" b="1" i="1" kern="0" dirty="0">
                <a:latin typeface="+mn-lt"/>
                <a:ea typeface="+mn-ea"/>
                <a:cs typeface="+mn-cs"/>
              </a:rPr>
              <a:t>And in conclusion...</a:t>
            </a:r>
          </a:p>
        </p:txBody>
      </p:sp>
      <p:sp>
        <p:nvSpPr>
          <p:cNvPr id="11" name="Rectangle 3"/>
          <p:cNvSpPr txBox="1">
            <a:spLocks noChangeArrowheads="1"/>
          </p:cNvSpPr>
          <p:nvPr/>
        </p:nvSpPr>
        <p:spPr bwMode="auto">
          <a:xfrm>
            <a:off x="5435600" y="3608388"/>
            <a:ext cx="36576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4000" b="1" i="1"/>
              <a:t>DON</a:t>
            </a:r>
            <a:r>
              <a:rPr lang="fr-FR" altLang="ja-JP" sz="4000" b="1" i="1"/>
              <a:t>'</a:t>
            </a:r>
            <a:r>
              <a:rPr lang="en-US" sz="4000" b="1" i="1"/>
              <a:t>T ANNOUNCE YOUR CONCLUSION</a:t>
            </a:r>
          </a:p>
        </p:txBody>
      </p:sp>
      <p:grpSp>
        <p:nvGrpSpPr>
          <p:cNvPr id="4" name="Group 3">
            <a:extLst>
              <a:ext uri="{FF2B5EF4-FFF2-40B4-BE49-F238E27FC236}">
                <a16:creationId xmlns:a16="http://schemas.microsoft.com/office/drawing/2014/main" id="{54DD7567-B86C-EB41-BEE8-9D95729008AC}"/>
              </a:ext>
            </a:extLst>
          </p:cNvPr>
          <p:cNvGrpSpPr/>
          <p:nvPr/>
        </p:nvGrpSpPr>
        <p:grpSpPr>
          <a:xfrm>
            <a:off x="179512" y="3276914"/>
            <a:ext cx="5419475" cy="4343364"/>
            <a:chOff x="0" y="3758315"/>
            <a:chExt cx="5419475" cy="4343364"/>
          </a:xfrm>
        </p:grpSpPr>
        <p:pic>
          <p:nvPicPr>
            <p:cNvPr id="16" name="Picture 4" descr="ConclusionDesired">
              <a:extLst>
                <a:ext uri="{FF2B5EF4-FFF2-40B4-BE49-F238E27FC236}">
                  <a16:creationId xmlns:a16="http://schemas.microsoft.com/office/drawing/2014/main" id="{8EFB4383-B509-9D41-ACFA-4FF74D22097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2578" t="35036" r="12976" b="36398"/>
            <a:stretch/>
          </p:blipFill>
          <p:spPr bwMode="auto">
            <a:xfrm rot="549576">
              <a:off x="0" y="4114765"/>
              <a:ext cx="5372100" cy="3986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16E434AD-4B9E-AA4F-83BA-24A1FA29C3EC}"/>
                </a:ext>
              </a:extLst>
            </p:cNvPr>
            <p:cNvGrpSpPr/>
            <p:nvPr/>
          </p:nvGrpSpPr>
          <p:grpSpPr>
            <a:xfrm>
              <a:off x="466057" y="3758315"/>
              <a:ext cx="4953418" cy="1357614"/>
              <a:chOff x="612239" y="3465577"/>
              <a:chExt cx="4953418" cy="1357614"/>
            </a:xfrm>
          </p:grpSpPr>
          <p:grpSp>
            <p:nvGrpSpPr>
              <p:cNvPr id="172036" name="Group 1"/>
              <p:cNvGrpSpPr>
                <a:grpSpLocks/>
              </p:cNvGrpSpPr>
              <p:nvPr/>
            </p:nvGrpSpPr>
            <p:grpSpPr bwMode="auto">
              <a:xfrm>
                <a:off x="644407" y="3478578"/>
                <a:ext cx="4921250" cy="1344613"/>
                <a:chOff x="793750" y="3441700"/>
                <a:chExt cx="4921250" cy="1344613"/>
              </a:xfrm>
            </p:grpSpPr>
            <p:sp>
              <p:nvSpPr>
                <p:cNvPr id="8" name="Rectangle 3"/>
                <p:cNvSpPr txBox="1">
                  <a:spLocks noChangeArrowheads="1"/>
                </p:cNvSpPr>
                <p:nvPr/>
              </p:nvSpPr>
              <p:spPr bwMode="auto">
                <a:xfrm rot="577569">
                  <a:off x="3659188" y="4052888"/>
                  <a:ext cx="2055812" cy="73342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endParaRPr lang="en-US" sz="2000" b="1" i="1" kern="0" dirty="0">
                    <a:latin typeface="+mn-lt"/>
                    <a:ea typeface="+mn-ea"/>
                    <a:cs typeface="+mn-cs"/>
                  </a:endParaRPr>
                </a:p>
              </p:txBody>
            </p:sp>
            <p:sp>
              <p:nvSpPr>
                <p:cNvPr id="9" name="Rectangle 3"/>
                <p:cNvSpPr txBox="1">
                  <a:spLocks noChangeArrowheads="1"/>
                </p:cNvSpPr>
                <p:nvPr/>
              </p:nvSpPr>
              <p:spPr bwMode="auto">
                <a:xfrm rot="577569">
                  <a:off x="2011363" y="3760788"/>
                  <a:ext cx="890587" cy="43497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endParaRPr lang="en-US" sz="2000" b="1" i="1" kern="0" dirty="0">
                    <a:latin typeface="+mn-lt"/>
                    <a:ea typeface="+mn-ea"/>
                    <a:cs typeface="+mn-cs"/>
                  </a:endParaRPr>
                </a:p>
              </p:txBody>
            </p:sp>
            <p:sp>
              <p:nvSpPr>
                <p:cNvPr id="10" name="Rectangle 3"/>
                <p:cNvSpPr txBox="1">
                  <a:spLocks noChangeArrowheads="1"/>
                </p:cNvSpPr>
                <p:nvPr/>
              </p:nvSpPr>
              <p:spPr bwMode="auto">
                <a:xfrm rot="577569">
                  <a:off x="2911426" y="3736975"/>
                  <a:ext cx="990600" cy="43497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endParaRPr lang="en-US" sz="2000" b="1" i="1" kern="0" dirty="0">
                    <a:latin typeface="+mn-lt"/>
                    <a:ea typeface="+mn-ea"/>
                    <a:cs typeface="+mn-cs"/>
                  </a:endParaRPr>
                </a:p>
              </p:txBody>
            </p:sp>
            <p:sp>
              <p:nvSpPr>
                <p:cNvPr id="7" name="Rectangle 3"/>
                <p:cNvSpPr txBox="1">
                  <a:spLocks noChangeArrowheads="1"/>
                </p:cNvSpPr>
                <p:nvPr/>
              </p:nvSpPr>
              <p:spPr bwMode="auto">
                <a:xfrm rot="577569">
                  <a:off x="793750" y="3441700"/>
                  <a:ext cx="1370013" cy="46672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defRPr/>
                  </a:pPr>
                  <a:endParaRPr lang="en-US" sz="2000" b="1" i="1" kern="0" dirty="0">
                    <a:latin typeface="+mn-lt"/>
                    <a:ea typeface="+mn-ea"/>
                    <a:cs typeface="+mn-cs"/>
                  </a:endParaRPr>
                </a:p>
              </p:txBody>
            </p:sp>
          </p:grpSp>
          <p:sp>
            <p:nvSpPr>
              <p:cNvPr id="12" name="Rectangle 3"/>
              <p:cNvSpPr txBox="1">
                <a:spLocks noChangeArrowheads="1"/>
              </p:cNvSpPr>
              <p:nvPr/>
            </p:nvSpPr>
            <p:spPr bwMode="auto">
              <a:xfrm rot="577569">
                <a:off x="3573520" y="4087529"/>
                <a:ext cx="1959061" cy="733425"/>
              </a:xfrm>
              <a:prstGeom prst="rect">
                <a:avLst/>
              </a:prstGeom>
              <a:noFill/>
              <a:ln w="38100" cmpd="sng">
                <a:noFill/>
                <a:miter lim="800000"/>
                <a:headEnd/>
                <a:tailEnd/>
              </a:ln>
            </p:spPr>
            <p:txBody>
              <a:bodyPr/>
              <a:lstStyle/>
              <a:p>
                <a:pPr algn="ctr" eaLnBrk="1" hangingPunct="1">
                  <a:spcBef>
                    <a:spcPct val="20000"/>
                  </a:spcBef>
                  <a:defRPr/>
                </a:pPr>
                <a:r>
                  <a:rPr lang="en-US" sz="2000" b="1" i="1" kern="0" dirty="0">
                    <a:latin typeface="+mn-lt"/>
                    <a:ea typeface="+mn-ea"/>
                    <a:cs typeface="+mn-cs"/>
                  </a:rPr>
                  <a:t>Close it down, brother!</a:t>
                </a:r>
              </a:p>
            </p:txBody>
          </p:sp>
          <p:sp>
            <p:nvSpPr>
              <p:cNvPr id="14" name="Rectangle 3"/>
              <p:cNvSpPr txBox="1">
                <a:spLocks noChangeArrowheads="1"/>
              </p:cNvSpPr>
              <p:nvPr/>
            </p:nvSpPr>
            <p:spPr bwMode="auto">
              <a:xfrm rot="577569">
                <a:off x="2762083" y="3763528"/>
                <a:ext cx="990600" cy="434975"/>
              </a:xfrm>
              <a:prstGeom prst="rect">
                <a:avLst/>
              </a:prstGeom>
              <a:noFill/>
              <a:ln w="38100" cmpd="sng">
                <a:noFill/>
                <a:miter lim="800000"/>
                <a:headEnd/>
                <a:tailEnd/>
              </a:ln>
            </p:spPr>
            <p:txBody>
              <a:bodyPr/>
              <a:lstStyle/>
              <a:p>
                <a:pPr algn="ctr" eaLnBrk="1" hangingPunct="1">
                  <a:spcBef>
                    <a:spcPct val="20000"/>
                  </a:spcBef>
                  <a:defRPr/>
                </a:pPr>
                <a:r>
                  <a:rPr lang="en-US" sz="2000" b="1" i="1" kern="0" dirty="0">
                    <a:latin typeface="+mn-lt"/>
                    <a:ea typeface="+mn-ea"/>
                    <a:cs typeface="+mn-cs"/>
                  </a:rPr>
                  <a:t>Amen!</a:t>
                </a:r>
              </a:p>
            </p:txBody>
          </p:sp>
          <p:sp>
            <p:nvSpPr>
              <p:cNvPr id="15" name="Rectangle 3"/>
              <p:cNvSpPr txBox="1">
                <a:spLocks noChangeArrowheads="1"/>
              </p:cNvSpPr>
              <p:nvPr/>
            </p:nvSpPr>
            <p:spPr bwMode="auto">
              <a:xfrm rot="577569">
                <a:off x="612239" y="3465577"/>
                <a:ext cx="1338006" cy="466725"/>
              </a:xfrm>
              <a:prstGeom prst="rect">
                <a:avLst/>
              </a:prstGeom>
              <a:noFill/>
              <a:ln w="38100" cmpd="sng">
                <a:noFill/>
                <a:miter lim="800000"/>
                <a:headEnd/>
                <a:tailEnd/>
              </a:ln>
            </p:spPr>
            <p:txBody>
              <a:bodyPr/>
              <a:lstStyle/>
              <a:p>
                <a:pPr algn="ctr" eaLnBrk="1" hangingPunct="1">
                  <a:spcBef>
                    <a:spcPct val="20000"/>
                  </a:spcBef>
                  <a:defRPr/>
                </a:pPr>
                <a:r>
                  <a:rPr lang="en-US" sz="2000" b="1" i="1" kern="0" dirty="0">
                    <a:latin typeface="+mn-lt"/>
                    <a:ea typeface="+mn-ea"/>
                    <a:cs typeface="+mn-cs"/>
                  </a:rPr>
                  <a:t>All right!</a:t>
                </a:r>
              </a:p>
            </p:txBody>
          </p:sp>
          <p:sp>
            <p:nvSpPr>
              <p:cNvPr id="13" name="Rectangle 3"/>
              <p:cNvSpPr txBox="1">
                <a:spLocks noChangeArrowheads="1"/>
              </p:cNvSpPr>
              <p:nvPr/>
            </p:nvSpPr>
            <p:spPr bwMode="auto">
              <a:xfrm rot="577569">
                <a:off x="1867961" y="3787340"/>
                <a:ext cx="890587" cy="434975"/>
              </a:xfrm>
              <a:prstGeom prst="rect">
                <a:avLst/>
              </a:prstGeom>
              <a:noFill/>
              <a:ln w="38100" cmpd="sng">
                <a:noFill/>
                <a:miter lim="800000"/>
                <a:headEnd/>
                <a:tailEnd/>
              </a:ln>
            </p:spPr>
            <p:txBody>
              <a:bodyPr/>
              <a:lstStyle/>
              <a:p>
                <a:pPr algn="ctr" eaLnBrk="1" hangingPunct="1">
                  <a:spcBef>
                    <a:spcPct val="20000"/>
                  </a:spcBef>
                  <a:defRPr/>
                </a:pPr>
                <a:r>
                  <a:rPr lang="en-US" sz="2000" b="1" i="1" kern="0" dirty="0">
                    <a:latin typeface="+mn-lt"/>
                    <a:ea typeface="+mn-ea"/>
                    <a:cs typeface="+mn-cs"/>
                  </a:rPr>
                  <a:t>Yeah!</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dissolve">
                                      <p:cBhvr>
                                        <p:cTn id="1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44867"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en-US" sz="6000" b="1">
                <a:solidFill>
                  <a:schemeClr val="bg1"/>
                </a:solidFill>
                <a:latin typeface="Arial" charset="0"/>
                <a:ea typeface="ＭＳ Ｐゴシック" charset="0"/>
                <a:cs typeface="ＭＳ Ｐゴシック" charset="0"/>
              </a:rPr>
              <a:t>Introductions</a:t>
            </a:r>
            <a:endParaRPr lang="en-US" sz="5400">
              <a:solidFill>
                <a:schemeClr val="bg1"/>
              </a:solidFill>
              <a:latin typeface="Arial" charset="0"/>
              <a:ea typeface="ＭＳ Ｐゴシック" charset="0"/>
              <a:cs typeface="ＭＳ Ｐゴシック" charset="0"/>
            </a:endParaRPr>
          </a:p>
        </p:txBody>
      </p:sp>
      <p:sp>
        <p:nvSpPr>
          <p:cNvPr id="1444868"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444869" name="Rectangle 5"/>
          <p:cNvSpPr>
            <a:spLocks noChangeArrowheads="1"/>
          </p:cNvSpPr>
          <p:nvPr/>
        </p:nvSpPr>
        <p:spPr bwMode="auto">
          <a:xfrm>
            <a:off x="1447800" y="1295400"/>
            <a:ext cx="7696200" cy="5334000"/>
          </a:xfrm>
          <a:prstGeom prst="rect">
            <a:avLst/>
          </a:prstGeom>
          <a:noFill/>
          <a:ln>
            <a:noFill/>
          </a:ln>
          <a:effectLst/>
        </p:spPr>
        <p:txBody>
          <a:bodyPr/>
          <a:lstStyle/>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G</a:t>
            </a:r>
            <a:r>
              <a:rPr lang="en-US" sz="3600" b="1" i="1" dirty="0">
                <a:solidFill>
                  <a:schemeClr val="bg1"/>
                </a:solidFill>
                <a:effectLst>
                  <a:outerShdw blurRad="50800" dist="76200" dir="2700000" algn="tl" rotWithShape="0">
                    <a:srgbClr val="000000"/>
                  </a:outerShdw>
                </a:effectLst>
              </a:rPr>
              <a:t>et Attention on the Subject</a:t>
            </a:r>
          </a:p>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R</a:t>
            </a:r>
            <a:r>
              <a:rPr lang="en-US" sz="3600" b="1" i="1" dirty="0">
                <a:solidFill>
                  <a:schemeClr val="bg1"/>
                </a:solidFill>
                <a:effectLst>
                  <a:outerShdw blurRad="50800" dist="76200" dir="2700000" algn="tl" rotWithShape="0">
                    <a:srgbClr val="000000"/>
                  </a:outerShdw>
                </a:effectLst>
              </a:rPr>
              <a:t>aise Need</a:t>
            </a:r>
          </a:p>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I</a:t>
            </a:r>
            <a:r>
              <a:rPr lang="en-US" sz="3600" b="1" i="1" dirty="0">
                <a:solidFill>
                  <a:schemeClr val="bg1"/>
                </a:solidFill>
                <a:effectLst>
                  <a:outerShdw blurRad="50800" dist="76200" dir="2700000" algn="tl" rotWithShape="0">
                    <a:srgbClr val="000000"/>
                  </a:outerShdw>
                </a:effectLst>
              </a:rPr>
              <a:t>ntroduce the Subject, MI, or MPI</a:t>
            </a:r>
          </a:p>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P</a:t>
            </a:r>
            <a:r>
              <a:rPr lang="en-US" sz="3600" b="1" i="1" dirty="0">
                <a:solidFill>
                  <a:schemeClr val="bg1"/>
                </a:solidFill>
                <a:effectLst>
                  <a:outerShdw blurRad="50800" dist="76200" dir="2700000" algn="tl" rotWithShape="0">
                    <a:srgbClr val="000000"/>
                  </a:outerShdw>
                </a:effectLst>
              </a:rPr>
              <a:t>rovide Background</a:t>
            </a:r>
          </a:p>
          <a:p>
            <a:pPr eaLnBrk="1" hangingPunct="1">
              <a:spcBef>
                <a:spcPct val="20000"/>
              </a:spcBef>
              <a:defRPr/>
            </a:pPr>
            <a:endParaRPr lang="en-US" sz="3600" b="1" i="1" dirty="0">
              <a:solidFill>
                <a:schemeClr val="bg1"/>
              </a:solidFill>
              <a:effectLst>
                <a:outerShdw blurRad="50800" dist="76200" dir="2700000" algn="tl" rotWithShape="0">
                  <a:srgbClr val="000000"/>
                </a:outerShdw>
              </a:effectLst>
            </a:endParaRPr>
          </a:p>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P</a:t>
            </a:r>
            <a:r>
              <a:rPr lang="en-US" sz="3600" b="1" i="1" dirty="0">
                <a:solidFill>
                  <a:schemeClr val="bg1"/>
                </a:solidFill>
                <a:effectLst>
                  <a:outerShdw blurRad="50800" dist="76200" dir="2700000" algn="tl" rotWithShape="0">
                    <a:srgbClr val="000000"/>
                  </a:outerShdw>
                </a:effectLst>
              </a:rPr>
              <a:t>review Outline</a:t>
            </a:r>
          </a:p>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A</a:t>
            </a:r>
            <a:r>
              <a:rPr lang="en-US" sz="3600" b="1" i="1" dirty="0">
                <a:solidFill>
                  <a:schemeClr val="bg1"/>
                </a:solidFill>
                <a:effectLst>
                  <a:outerShdw blurRad="50800" dist="76200" dir="2700000" algn="tl" rotWithShape="0">
                    <a:srgbClr val="000000"/>
                  </a:outerShdw>
                </a:effectLst>
              </a:rPr>
              <a:t>nnounce Text (2-3 times)</a:t>
            </a:r>
          </a:p>
          <a:p>
            <a:pPr eaLnBrk="1" hangingPunct="1">
              <a:spcBef>
                <a:spcPct val="20000"/>
              </a:spcBef>
              <a:defRPr/>
            </a:pPr>
            <a:r>
              <a:rPr lang="en-US" sz="3600" b="1" i="1" dirty="0">
                <a:solidFill>
                  <a:srgbClr val="FFFF00"/>
                </a:solidFill>
                <a:effectLst>
                  <a:outerShdw blurRad="50800" dist="76200" dir="2700000" algn="tl" rotWithShape="0">
                    <a:srgbClr val="000000"/>
                  </a:outerShdw>
                </a:effectLst>
              </a:rPr>
              <a:t>T</a:t>
            </a:r>
            <a:r>
              <a:rPr lang="en-US" sz="3600" b="1" i="1" dirty="0">
                <a:solidFill>
                  <a:schemeClr val="bg1"/>
                </a:solidFill>
                <a:effectLst>
                  <a:outerShdw blurRad="50800" dist="76200" dir="2700000" algn="tl" rotWithShape="0">
                    <a:srgbClr val="000000"/>
                  </a:outerShdw>
                </a:effectLst>
              </a:rPr>
              <a:t>ransition to MPI</a:t>
            </a:r>
            <a:endParaRPr lang="en-US" sz="3200" b="1" dirty="0">
              <a:solidFill>
                <a:schemeClr val="bg1"/>
              </a:solidFill>
              <a:effectLst>
                <a:outerShdw blurRad="50800" dist="76200" dir="2700000" algn="tl" rotWithShape="0">
                  <a:srgbClr val="000000"/>
                </a:outerShdw>
              </a:effectLst>
            </a:endParaRPr>
          </a:p>
        </p:txBody>
      </p:sp>
      <p:sp>
        <p:nvSpPr>
          <p:cNvPr id="1444870" name="Text Box 6"/>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7541" name="Rectangle 5"/>
          <p:cNvSpPr>
            <a:spLocks noChangeArrowheads="1"/>
          </p:cNvSpPr>
          <p:nvPr/>
        </p:nvSpPr>
        <p:spPr bwMode="auto">
          <a:xfrm rot="-5400000">
            <a:off x="5306218" y="2786856"/>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algn="ctr">
              <a:defRPr/>
            </a:pPr>
            <a:r>
              <a:rPr lang="en-US" sz="6000" b="1" dirty="0">
                <a:solidFill>
                  <a:schemeClr val="bg1"/>
                </a:solidFill>
                <a:effectLst>
                  <a:glow rad="279400">
                    <a:schemeClr val="tx1">
                      <a:alpha val="75000"/>
                    </a:schemeClr>
                  </a:glow>
                </a:effectLst>
              </a:rPr>
              <a:t>Conclusions</a:t>
            </a:r>
          </a:p>
        </p:txBody>
      </p:sp>
      <p:sp>
        <p:nvSpPr>
          <p:cNvPr id="1217550" name="Text Box 14"/>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
        <p:nvSpPr>
          <p:cNvPr id="12" name="Rectangle 11"/>
          <p:cNvSpPr>
            <a:spLocks noChangeArrowheads="1"/>
          </p:cNvSpPr>
          <p:nvPr/>
        </p:nvSpPr>
        <p:spPr bwMode="auto">
          <a:xfrm>
            <a:off x="1691680" y="1268760"/>
            <a:ext cx="839869" cy="5184576"/>
          </a:xfrm>
          <a:prstGeom prst="rect">
            <a:avLst/>
          </a:prstGeom>
          <a:noFill/>
          <a:ln>
            <a:noFill/>
          </a:ln>
          <a:effectLst/>
        </p:spPr>
        <p:txBody>
          <a:bodyPr/>
          <a:lstStyle/>
          <a:p>
            <a:pPr eaLnBrk="1" hangingPunct="1">
              <a:spcBef>
                <a:spcPct val="20000"/>
              </a:spcBef>
              <a:defRPr/>
            </a:pPr>
            <a:r>
              <a:rPr lang="en-US" sz="3600" b="1" i="1" dirty="0">
                <a:solidFill>
                  <a:schemeClr val="bg1"/>
                </a:solidFill>
                <a:effectLst>
                  <a:glow rad="279400">
                    <a:schemeClr val="tx1">
                      <a:alpha val="89000"/>
                    </a:schemeClr>
                  </a:glow>
                </a:effectLst>
              </a:rPr>
              <a:t>S</a:t>
            </a:r>
          </a:p>
          <a:p>
            <a:pPr eaLnBrk="1" hangingPunct="1">
              <a:spcBef>
                <a:spcPct val="20000"/>
              </a:spcBef>
              <a:defRPr/>
            </a:pPr>
            <a:r>
              <a:rPr lang="en-US" sz="3600" b="1" i="1" dirty="0">
                <a:solidFill>
                  <a:schemeClr val="bg1"/>
                </a:solidFill>
                <a:effectLst>
                  <a:glow rad="279400">
                    <a:schemeClr val="tx1">
                      <a:alpha val="89000"/>
                    </a:schemeClr>
                  </a:glow>
                </a:effectLst>
              </a:rPr>
              <a:t>T</a:t>
            </a:r>
          </a:p>
          <a:p>
            <a:pPr eaLnBrk="1" hangingPunct="1">
              <a:spcBef>
                <a:spcPct val="20000"/>
              </a:spcBef>
              <a:defRPr/>
            </a:pPr>
            <a:r>
              <a:rPr lang="en-US" sz="3600" b="1" i="1" dirty="0">
                <a:solidFill>
                  <a:schemeClr val="bg1"/>
                </a:solidFill>
                <a:effectLst>
                  <a:glow rad="279400">
                    <a:schemeClr val="tx1">
                      <a:alpha val="89000"/>
                    </a:schemeClr>
                  </a:glow>
                </a:effectLst>
              </a:rPr>
              <a:t>A</a:t>
            </a:r>
          </a:p>
          <a:p>
            <a:pPr eaLnBrk="1" hangingPunct="1">
              <a:spcBef>
                <a:spcPct val="20000"/>
              </a:spcBef>
              <a:defRPr/>
            </a:pPr>
            <a:r>
              <a:rPr lang="en-US" sz="3600" b="1" i="1" dirty="0">
                <a:solidFill>
                  <a:schemeClr val="bg1"/>
                </a:solidFill>
                <a:effectLst>
                  <a:glow rad="279400">
                    <a:schemeClr val="tx1">
                      <a:alpha val="89000"/>
                    </a:schemeClr>
                  </a:glow>
                </a:effectLst>
              </a:rPr>
              <a:t>I</a:t>
            </a:r>
          </a:p>
          <a:p>
            <a:pPr eaLnBrk="1" hangingPunct="1">
              <a:spcBef>
                <a:spcPct val="20000"/>
              </a:spcBef>
              <a:defRPr/>
            </a:pPr>
            <a:r>
              <a:rPr lang="en-US" sz="3600" b="1" i="1" dirty="0">
                <a:solidFill>
                  <a:schemeClr val="bg1"/>
                </a:solidFill>
                <a:effectLst>
                  <a:glow rad="279400">
                    <a:schemeClr val="tx1">
                      <a:alpha val="89000"/>
                    </a:schemeClr>
                  </a:glow>
                </a:effectLst>
              </a:rPr>
              <a:t>N</a:t>
            </a:r>
            <a:endParaRPr lang="en-US" sz="3200" b="1" dirty="0">
              <a:solidFill>
                <a:schemeClr val="bg1"/>
              </a:solidFill>
              <a:effectLst>
                <a:glow rad="279400">
                  <a:schemeClr val="tx1">
                    <a:alpha val="89000"/>
                  </a:schemeClr>
                </a:glow>
              </a:effectLst>
            </a:endParaRPr>
          </a:p>
        </p:txBody>
      </p:sp>
      <p:sp>
        <p:nvSpPr>
          <p:cNvPr id="11" name="Rectangle 11"/>
          <p:cNvSpPr>
            <a:spLocks noChangeArrowheads="1"/>
          </p:cNvSpPr>
          <p:nvPr/>
        </p:nvSpPr>
        <p:spPr bwMode="auto">
          <a:xfrm>
            <a:off x="1691680" y="1268760"/>
            <a:ext cx="6912768" cy="5184576"/>
          </a:xfrm>
          <a:prstGeom prst="rect">
            <a:avLst/>
          </a:prstGeom>
          <a:noFill/>
          <a:ln>
            <a:noFill/>
          </a:ln>
          <a:effectLst/>
        </p:spPr>
        <p:txBody>
          <a:bodyPr/>
          <a:lstStyle/>
          <a:p>
            <a:pPr eaLnBrk="1" hangingPunct="1">
              <a:spcBef>
                <a:spcPct val="20000"/>
              </a:spcBef>
              <a:defRPr/>
            </a:pPr>
            <a:r>
              <a:rPr lang="en-US" sz="3600" b="1" i="1" dirty="0">
                <a:solidFill>
                  <a:srgbClr val="FFFF00"/>
                </a:solidFill>
                <a:effectLst>
                  <a:glow rad="279400">
                    <a:schemeClr val="tx1">
                      <a:alpha val="89000"/>
                    </a:schemeClr>
                  </a:glow>
                </a:effectLst>
              </a:rPr>
              <a:t>S</a:t>
            </a:r>
            <a:r>
              <a:rPr lang="en-US" sz="3600" b="1" i="1" dirty="0">
                <a:solidFill>
                  <a:schemeClr val="bg1"/>
                </a:solidFill>
                <a:effectLst>
                  <a:glow rad="279400">
                    <a:schemeClr val="tx1">
                      <a:alpha val="89000"/>
                    </a:schemeClr>
                  </a:glow>
                </a:effectLst>
              </a:rPr>
              <a:t>tate your MI (or restate it)</a:t>
            </a:r>
          </a:p>
          <a:p>
            <a:pPr eaLnBrk="1" hangingPunct="1">
              <a:spcBef>
                <a:spcPct val="20000"/>
              </a:spcBef>
              <a:defRPr/>
            </a:pPr>
            <a:r>
              <a:rPr lang="en-US" sz="3600" b="1" i="1" dirty="0">
                <a:solidFill>
                  <a:srgbClr val="FFFF00"/>
                </a:solidFill>
                <a:effectLst>
                  <a:glow rad="279400">
                    <a:schemeClr val="tx1">
                      <a:alpha val="89000"/>
                    </a:schemeClr>
                  </a:glow>
                </a:effectLst>
              </a:rPr>
              <a:t>T</a:t>
            </a:r>
            <a:r>
              <a:rPr lang="en-US" sz="3600" b="1" i="1" dirty="0">
                <a:solidFill>
                  <a:schemeClr val="bg1"/>
                </a:solidFill>
                <a:effectLst>
                  <a:glow rad="279400">
                    <a:schemeClr val="tx1">
                      <a:alpha val="89000"/>
                    </a:schemeClr>
                  </a:glow>
                </a:effectLst>
              </a:rPr>
              <a:t>ell the Main Points </a:t>
            </a:r>
          </a:p>
          <a:p>
            <a:pPr eaLnBrk="1" hangingPunct="1">
              <a:spcBef>
                <a:spcPct val="20000"/>
              </a:spcBef>
              <a:defRPr/>
            </a:pPr>
            <a:r>
              <a:rPr lang="en-US" sz="3600" b="1" i="1" dirty="0">
                <a:solidFill>
                  <a:srgbClr val="FFFF00"/>
                </a:solidFill>
                <a:effectLst>
                  <a:glow rad="279400">
                    <a:schemeClr val="tx1">
                      <a:alpha val="89000"/>
                    </a:schemeClr>
                  </a:glow>
                </a:effectLst>
              </a:rPr>
              <a:t>A</a:t>
            </a:r>
            <a:r>
              <a:rPr lang="en-US" sz="3600" b="1" i="1" dirty="0">
                <a:solidFill>
                  <a:schemeClr val="bg1"/>
                </a:solidFill>
                <a:effectLst>
                  <a:glow rad="279400">
                    <a:schemeClr val="tx1">
                      <a:alpha val="89000"/>
                    </a:schemeClr>
                  </a:glow>
                </a:effectLst>
              </a:rPr>
              <a:t>pply or exhort obedience</a:t>
            </a:r>
          </a:p>
          <a:p>
            <a:pPr eaLnBrk="1" hangingPunct="1">
              <a:spcBef>
                <a:spcPct val="20000"/>
              </a:spcBef>
              <a:defRPr/>
            </a:pPr>
            <a:r>
              <a:rPr lang="en-US" sz="3600" b="1" i="1" dirty="0">
                <a:solidFill>
                  <a:srgbClr val="FFFF00"/>
                </a:solidFill>
                <a:effectLst>
                  <a:glow rad="279400">
                    <a:schemeClr val="tx1">
                      <a:alpha val="89000"/>
                    </a:schemeClr>
                  </a:glow>
                </a:effectLst>
              </a:rPr>
              <a:t>I</a:t>
            </a:r>
            <a:r>
              <a:rPr lang="en-US" sz="3600" b="1" i="1" dirty="0">
                <a:solidFill>
                  <a:schemeClr val="bg1"/>
                </a:solidFill>
                <a:effectLst>
                  <a:glow rad="279400">
                    <a:schemeClr val="tx1">
                      <a:alpha val="89000"/>
                    </a:schemeClr>
                  </a:glow>
                </a:effectLst>
              </a:rPr>
              <a:t>nclude Variety</a:t>
            </a:r>
          </a:p>
          <a:p>
            <a:pPr eaLnBrk="1" hangingPunct="1">
              <a:spcBef>
                <a:spcPct val="20000"/>
              </a:spcBef>
              <a:defRPr/>
            </a:pPr>
            <a:r>
              <a:rPr lang="en-US" sz="3600" b="1" i="1" dirty="0">
                <a:solidFill>
                  <a:srgbClr val="FFFF00"/>
                </a:solidFill>
                <a:effectLst>
                  <a:glow rad="279400">
                    <a:schemeClr val="tx1">
                      <a:alpha val="89000"/>
                    </a:schemeClr>
                  </a:glow>
                </a:effectLst>
              </a:rPr>
              <a:t>N</a:t>
            </a:r>
            <a:r>
              <a:rPr lang="en-US" sz="3600" b="1" i="1" dirty="0">
                <a:solidFill>
                  <a:schemeClr val="bg1"/>
                </a:solidFill>
                <a:effectLst>
                  <a:glow rad="279400">
                    <a:schemeClr val="tx1">
                      <a:alpha val="89000"/>
                    </a:schemeClr>
                  </a:glow>
                </a:effectLst>
              </a:rPr>
              <a:t>ever announce a conclusion</a:t>
            </a:r>
            <a:endParaRPr lang="en-US" sz="3200" b="1" dirty="0">
              <a:solidFill>
                <a:schemeClr val="bg1"/>
              </a:solidFill>
              <a:effectLst>
                <a:glow rad="279400">
                  <a:schemeClr val="tx1">
                    <a:alpha val="89000"/>
                  </a:schemeClr>
                </a:glow>
              </a:effectLst>
            </a:endParaRPr>
          </a:p>
        </p:txBody>
      </p:sp>
      <p:sp>
        <p:nvSpPr>
          <p:cNvPr id="13" name="Rectangle 12"/>
          <p:cNvSpPr>
            <a:spLocks noChangeArrowheads="1"/>
          </p:cNvSpPr>
          <p:nvPr/>
        </p:nvSpPr>
        <p:spPr bwMode="auto">
          <a:xfrm>
            <a:off x="5292725" y="515938"/>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chemeClr val="bg1"/>
                </a:solidFill>
              </a:rPr>
              <a:t>STAIN</a:t>
            </a:r>
            <a:endParaRPr lang="en-US" sz="3200" b="1">
              <a:solidFill>
                <a:schemeClr val="bg1"/>
              </a:solidFill>
            </a:endParaRPr>
          </a:p>
        </p:txBody>
      </p:sp>
      <p:sp>
        <p:nvSpPr>
          <p:cNvPr id="176135" name="Title 2"/>
          <p:cNvSpPr>
            <a:spLocks noGrp="1"/>
          </p:cNvSpPr>
          <p:nvPr>
            <p:ph type="ctrTitle"/>
          </p:nvPr>
        </p:nvSpPr>
        <p:spPr>
          <a:xfrm>
            <a:off x="611188" y="-1035050"/>
            <a:ext cx="7772400" cy="1470025"/>
          </a:xfrm>
        </p:spPr>
        <p:txBody>
          <a:bodyPr/>
          <a:lstStyle/>
          <a:p>
            <a:r>
              <a:rPr lang="en-US">
                <a:latin typeface="Arial" charset="0"/>
                <a:ea typeface="ＭＳ Ｐゴシック" charset="0"/>
                <a:cs typeface="ＭＳ Ｐゴシック" charset="0"/>
              </a:rPr>
              <a:t>Conclusions Review</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ctrTitle"/>
          </p:nvPr>
        </p:nvSpPr>
        <p:spPr>
          <a:xfrm>
            <a:off x="685800" y="2286000"/>
            <a:ext cx="7772400" cy="1143000"/>
          </a:xfrm>
        </p:spPr>
        <p:txBody>
          <a:bodyPr/>
          <a:lstStyle/>
          <a:p>
            <a:pPr eaLnBrk="1" hangingPunct="1">
              <a:defRPr/>
            </a:pPr>
            <a:r>
              <a:rPr lang="en-US" dirty="0">
                <a:cs typeface="+mj-cs"/>
              </a:rPr>
              <a:t>Black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4732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a:xfrm>
            <a:off x="228600" y="228600"/>
            <a:ext cx="8686800" cy="990600"/>
          </a:xfrm>
          <a:gradFill rotWithShape="0">
            <a:gsLst>
              <a:gs pos="0">
                <a:srgbClr val="12531E"/>
              </a:gs>
              <a:gs pos="100000">
                <a:srgbClr val="12531E">
                  <a:gamma/>
                  <a:shade val="46275"/>
                  <a:invGamma/>
                </a:srgbClr>
              </a:gs>
            </a:gsLst>
            <a:path path="shape">
              <a:fillToRect l="50000" t="50000" r="50000" b="50000"/>
            </a:path>
          </a:gradFill>
          <a:effectLst>
            <a:outerShdw blurRad="63500" dist="35921" dir="2700000" algn="ctr" rotWithShape="0">
              <a:srgbClr val="000000">
                <a:alpha val="75000"/>
              </a:srgbClr>
            </a:outerShdw>
          </a:effectLst>
        </p:spPr>
        <p:txBody>
          <a:bodyPr/>
          <a:lstStyle/>
          <a:p>
            <a:pPr eaLnBrk="1" hangingPunct="1">
              <a:defRPr/>
            </a:pPr>
            <a:r>
              <a:rPr lang="en-US" sz="4000">
                <a:latin typeface="Arial" charset="0"/>
                <a:ea typeface="ＭＳ Ｐゴシック" charset="0"/>
                <a:cs typeface="ＭＳ Ｐゴシック" charset="0"/>
              </a:rPr>
              <a:t>There are three types of preachers:</a:t>
            </a:r>
            <a:endParaRPr lang="en-US">
              <a:latin typeface="Arial" charset="0"/>
              <a:ea typeface="ＭＳ Ｐゴシック" charset="0"/>
              <a:cs typeface="ＭＳ Ｐゴシック" charset="0"/>
            </a:endParaRPr>
          </a:p>
        </p:txBody>
      </p:sp>
      <p:sp>
        <p:nvSpPr>
          <p:cNvPr id="1348611" name="Rectangle 3"/>
          <p:cNvSpPr>
            <a:spLocks noGrp="1" noChangeArrowheads="1"/>
          </p:cNvSpPr>
          <p:nvPr>
            <p:ph type="body" idx="1"/>
          </p:nvPr>
        </p:nvSpPr>
        <p:spPr>
          <a:xfrm>
            <a:off x="1752600" y="1524000"/>
            <a:ext cx="7391400" cy="838200"/>
          </a:xfrm>
          <a:effectLst/>
        </p:spPr>
        <p:txBody>
          <a:bodyPr/>
          <a:lstStyle/>
          <a:p>
            <a:pPr eaLnBrk="1" hangingPunct="1">
              <a:defRPr/>
            </a:pPr>
            <a:r>
              <a:rPr lang="en-US" b="1" dirty="0">
                <a:effectLst>
                  <a:outerShdw blurRad="38100" dist="38100" dir="2700000" algn="tl">
                    <a:srgbClr val="000000">
                      <a:alpha val="43137"/>
                    </a:srgbClr>
                  </a:outerShdw>
                </a:effectLst>
                <a:cs typeface="+mn-cs"/>
              </a:rPr>
              <a:t>Those to whom you </a:t>
            </a:r>
            <a:r>
              <a:rPr lang="en-US" b="1" dirty="0">
                <a:solidFill>
                  <a:srgbClr val="FFFF00"/>
                </a:solidFill>
                <a:effectLst>
                  <a:outerShdw blurRad="38100" dist="38100" dir="2700000" algn="tl">
                    <a:srgbClr val="000000">
                      <a:alpha val="43137"/>
                    </a:srgbClr>
                  </a:outerShdw>
                </a:effectLst>
                <a:cs typeface="+mn-cs"/>
              </a:rPr>
              <a:t>cannot</a:t>
            </a:r>
            <a:r>
              <a:rPr lang="en-US" b="1" dirty="0">
                <a:effectLst>
                  <a:outerShdw blurRad="38100" dist="38100" dir="2700000" algn="tl">
                    <a:srgbClr val="000000">
                      <a:alpha val="43137"/>
                    </a:srgbClr>
                  </a:outerShdw>
                </a:effectLst>
                <a:cs typeface="+mn-cs"/>
              </a:rPr>
              <a:t> listen</a:t>
            </a:r>
          </a:p>
        </p:txBody>
      </p:sp>
      <p:pic>
        <p:nvPicPr>
          <p:cNvPr id="1348612" name="Picture 4" descr="images-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3581400"/>
            <a:ext cx="1524000" cy="97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8613" name="Picture 5" descr="images-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0388" y="1371600"/>
            <a:ext cx="1039812" cy="1039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8614" name="Picture 6" descr="black &amp; whit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1188" y="2514600"/>
            <a:ext cx="98901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8615" name="Text Box 7"/>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tx2"/>
                </a:solidFill>
              </a:rPr>
              <a:t>74</a:t>
            </a:r>
            <a:endParaRPr lang="en-US">
              <a:solidFill>
                <a:schemeClr val="tx2"/>
              </a:solidFill>
            </a:endParaRPr>
          </a:p>
        </p:txBody>
      </p:sp>
      <p:sp>
        <p:nvSpPr>
          <p:cNvPr id="1348616" name="Rectangle 8"/>
          <p:cNvSpPr>
            <a:spLocks noChangeArrowheads="1"/>
          </p:cNvSpPr>
          <p:nvPr/>
        </p:nvSpPr>
        <p:spPr bwMode="auto">
          <a:xfrm>
            <a:off x="1752600" y="2552700"/>
            <a:ext cx="7391400" cy="838200"/>
          </a:xfrm>
          <a:prstGeom prst="rect">
            <a:avLst/>
          </a:prstGeom>
          <a:noFill/>
          <a:ln>
            <a:noFill/>
          </a:ln>
          <a:effectLst/>
        </p:spPr>
        <p:txBody>
          <a:bodyPr/>
          <a:lstStyle/>
          <a:p>
            <a:pPr marL="342900" indent="-342900" eaLnBrk="1" hangingPunct="1">
              <a:spcBef>
                <a:spcPct val="20000"/>
              </a:spcBef>
              <a:buClr>
                <a:schemeClr val="hlink"/>
              </a:buClr>
              <a:buSzPct val="65000"/>
              <a:buFont typeface="Wingdings" charset="0"/>
              <a:buChar char="n"/>
              <a:defRPr/>
            </a:pPr>
            <a:r>
              <a:rPr lang="en-US" sz="3200" b="1" dirty="0">
                <a:effectLst>
                  <a:outerShdw blurRad="38100" dist="38100" dir="2700000" algn="tl">
                    <a:srgbClr val="000000">
                      <a:alpha val="43137"/>
                    </a:srgbClr>
                  </a:outerShdw>
                </a:effectLst>
              </a:rPr>
              <a:t>Those to whom you </a:t>
            </a:r>
            <a:r>
              <a:rPr lang="en-US" sz="3200" b="1" dirty="0">
                <a:solidFill>
                  <a:srgbClr val="FFFF00"/>
                </a:solidFill>
                <a:effectLst>
                  <a:outerShdw blurRad="38100" dist="38100" dir="2700000" algn="tl">
                    <a:srgbClr val="000000">
                      <a:alpha val="43137"/>
                    </a:srgbClr>
                  </a:outerShdw>
                </a:effectLst>
              </a:rPr>
              <a:t>can</a:t>
            </a:r>
            <a:r>
              <a:rPr lang="en-US" sz="3200" b="1" dirty="0">
                <a:effectLst>
                  <a:outerShdw blurRad="38100" dist="38100" dir="2700000" algn="tl">
                    <a:srgbClr val="000000">
                      <a:alpha val="43137"/>
                    </a:srgbClr>
                  </a:outerShdw>
                </a:effectLst>
              </a:rPr>
              <a:t> listen</a:t>
            </a:r>
          </a:p>
        </p:txBody>
      </p:sp>
      <p:sp>
        <p:nvSpPr>
          <p:cNvPr id="1348617" name="Rectangle 9"/>
          <p:cNvSpPr>
            <a:spLocks noChangeArrowheads="1"/>
          </p:cNvSpPr>
          <p:nvPr/>
        </p:nvSpPr>
        <p:spPr bwMode="auto">
          <a:xfrm>
            <a:off x="1752600" y="3581400"/>
            <a:ext cx="7391400" cy="838200"/>
          </a:xfrm>
          <a:prstGeom prst="rect">
            <a:avLst/>
          </a:prstGeom>
          <a:noFill/>
          <a:ln>
            <a:noFill/>
          </a:ln>
          <a:effectLst/>
        </p:spPr>
        <p:txBody>
          <a:bodyPr/>
          <a:lstStyle/>
          <a:p>
            <a:pPr marL="342900" indent="-342900" eaLnBrk="1" hangingPunct="1">
              <a:spcBef>
                <a:spcPct val="20000"/>
              </a:spcBef>
              <a:buClr>
                <a:schemeClr val="hlink"/>
              </a:buClr>
              <a:buSzPct val="65000"/>
              <a:buFont typeface="Wingdings" charset="0"/>
              <a:buChar char="n"/>
              <a:defRPr/>
            </a:pPr>
            <a:r>
              <a:rPr lang="en-US" sz="3200" b="1" dirty="0">
                <a:effectLst>
                  <a:outerShdw blurRad="38100" dist="38100" dir="2700000" algn="tl">
                    <a:srgbClr val="000000">
                      <a:alpha val="43137"/>
                    </a:srgbClr>
                  </a:outerShdw>
                </a:effectLst>
              </a:rPr>
              <a:t>Those to whom you </a:t>
            </a:r>
            <a:r>
              <a:rPr lang="en-US" sz="3200" b="1" dirty="0">
                <a:solidFill>
                  <a:srgbClr val="FFFF00"/>
                </a:solidFill>
                <a:effectLst>
                  <a:outerShdw blurRad="38100" dist="38100" dir="2700000" algn="tl">
                    <a:srgbClr val="000000">
                      <a:alpha val="43137"/>
                    </a:srgbClr>
                  </a:outerShdw>
                </a:effectLst>
              </a:rPr>
              <a:t>must</a:t>
            </a:r>
            <a:r>
              <a:rPr lang="en-US" sz="3200" b="1" dirty="0">
                <a:effectLst>
                  <a:outerShdw blurRad="38100" dist="38100" dir="2700000" algn="tl">
                    <a:srgbClr val="000000">
                      <a:alpha val="43137"/>
                    </a:srgbClr>
                  </a:outerShdw>
                </a:effectLst>
              </a:rPr>
              <a:t> listen</a:t>
            </a:r>
          </a:p>
        </p:txBody>
      </p:sp>
      <p:sp>
        <p:nvSpPr>
          <p:cNvPr id="1348618" name="Rectangle 10"/>
          <p:cNvSpPr>
            <a:spLocks noChangeArrowheads="1"/>
          </p:cNvSpPr>
          <p:nvPr/>
        </p:nvSpPr>
        <p:spPr bwMode="auto">
          <a:xfrm>
            <a:off x="152400" y="4648200"/>
            <a:ext cx="8763000" cy="1524000"/>
          </a:xfrm>
          <a:prstGeom prst="rect">
            <a:avLst/>
          </a:prstGeom>
          <a:gradFill rotWithShape="0">
            <a:gsLst>
              <a:gs pos="0">
                <a:srgbClr val="12531E"/>
              </a:gs>
              <a:gs pos="100000">
                <a:srgbClr val="12531E">
                  <a:gamma/>
                  <a:shade val="46275"/>
                  <a:invGamma/>
                </a:srgbClr>
              </a:gs>
            </a:gsLst>
            <a:path path="shape">
              <a:fillToRect l="50000" t="50000" r="50000" b="50000"/>
            </a:path>
          </a:gradFill>
          <a:ln>
            <a:noFill/>
          </a:ln>
          <a:effectLst>
            <a:outerShdw blurRad="63500" dist="35921" dir="2700000" algn="ctr" rotWithShape="0">
              <a:srgbClr val="000000">
                <a:alpha val="75000"/>
              </a:srgbClr>
            </a:outerShdw>
          </a:effectLst>
        </p:spPr>
        <p:txBody>
          <a:bodyPr anchor="ctr"/>
          <a:lstStyle/>
          <a:p>
            <a:pPr algn="ctr" eaLnBrk="1" hangingPunct="1">
              <a:defRPr/>
            </a:pPr>
            <a:r>
              <a:rPr lang="en-US" sz="3200">
                <a:solidFill>
                  <a:schemeClr val="tx2"/>
                </a:solidFill>
              </a:rPr>
              <a:t>During the introduction the congregation usually decides the kind of speaker addressing them that morning.</a:t>
            </a:r>
            <a:endParaRPr lang="en-US" sz="3600">
              <a:solidFill>
                <a:schemeClr val="tx2"/>
              </a:solidFill>
            </a:endParaRPr>
          </a:p>
        </p:txBody>
      </p:sp>
      <p:sp>
        <p:nvSpPr>
          <p:cNvPr id="1348619" name="Rectangle 11"/>
          <p:cNvSpPr>
            <a:spLocks noChangeArrowheads="1"/>
          </p:cNvSpPr>
          <p:nvPr/>
        </p:nvSpPr>
        <p:spPr bwMode="auto">
          <a:xfrm>
            <a:off x="1828800" y="6248400"/>
            <a:ext cx="7162800" cy="609600"/>
          </a:xfrm>
          <a:prstGeom prst="rect">
            <a:avLst/>
          </a:prstGeom>
          <a:noFill/>
          <a:ln>
            <a:noFill/>
          </a:ln>
          <a:effectLst>
            <a:outerShdw blurRad="63500" dist="35921" dir="2700000" algn="ctr" rotWithShape="0">
              <a:srgbClr val="000000">
                <a:alpha val="75000"/>
              </a:srgbClr>
            </a:outerShdw>
          </a:effectLst>
        </p:spPr>
        <p:txBody>
          <a:bodyPr/>
          <a:lstStyle/>
          <a:p>
            <a:pPr marL="342900" indent="-342900" algn="r" eaLnBrk="1" hangingPunct="1">
              <a:spcBef>
                <a:spcPct val="20000"/>
              </a:spcBef>
              <a:buClr>
                <a:schemeClr val="hlink"/>
              </a:buClr>
              <a:buSzPct val="65000"/>
              <a:buFont typeface="Wingdings" charset="0"/>
              <a:buChar char="n"/>
              <a:defRPr/>
            </a:pPr>
            <a:r>
              <a:rPr lang="en-US"/>
              <a:t>Haddon Robinson, </a:t>
            </a:r>
            <a:r>
              <a:rPr lang="en-US" i="1"/>
              <a:t>Biblical Preaching</a:t>
            </a:r>
            <a:r>
              <a:rPr lang="en-US"/>
              <a:t>, 167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48611">
                                            <p:txEl>
                                              <p:pRg st="0" end="0"/>
                                            </p:txEl>
                                          </p:spTgt>
                                        </p:tgtEl>
                                        <p:attrNameLst>
                                          <p:attrName>style.visibility</p:attrName>
                                        </p:attrNameLst>
                                      </p:cBhvr>
                                      <p:to>
                                        <p:strVal val="visible"/>
                                      </p:to>
                                    </p:set>
                                    <p:anim calcmode="lin" valueType="num">
                                      <p:cBhvr>
                                        <p:cTn id="7" dur="500" fill="hold"/>
                                        <p:tgtEl>
                                          <p:spTgt spid="1348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86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4861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348611">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348613"/>
                                        </p:tgtEl>
                                        <p:attrNameLst>
                                          <p:attrName>style.visibility</p:attrName>
                                        </p:attrNameLst>
                                      </p:cBhvr>
                                      <p:to>
                                        <p:strVal val="visible"/>
                                      </p:to>
                                    </p:set>
                                    <p:anim calcmode="lin" valueType="num">
                                      <p:cBhvr>
                                        <p:cTn id="13" dur="500" fill="hold"/>
                                        <p:tgtEl>
                                          <p:spTgt spid="1348613"/>
                                        </p:tgtEl>
                                        <p:attrNameLst>
                                          <p:attrName>ppt_w</p:attrName>
                                        </p:attrNameLst>
                                      </p:cBhvr>
                                      <p:tavLst>
                                        <p:tav tm="0">
                                          <p:val>
                                            <p:fltVal val="0"/>
                                          </p:val>
                                        </p:tav>
                                        <p:tav tm="100000">
                                          <p:val>
                                            <p:strVal val="#ppt_w"/>
                                          </p:val>
                                        </p:tav>
                                      </p:tavLst>
                                    </p:anim>
                                    <p:anim calcmode="lin" valueType="num">
                                      <p:cBhvr>
                                        <p:cTn id="14" dur="500" fill="hold"/>
                                        <p:tgtEl>
                                          <p:spTgt spid="1348613"/>
                                        </p:tgtEl>
                                        <p:attrNameLst>
                                          <p:attrName>ppt_h</p:attrName>
                                        </p:attrNameLst>
                                      </p:cBhvr>
                                      <p:tavLst>
                                        <p:tav tm="0">
                                          <p:val>
                                            <p:fltVal val="0"/>
                                          </p:val>
                                        </p:tav>
                                        <p:tav tm="100000">
                                          <p:val>
                                            <p:strVal val="#ppt_h"/>
                                          </p:val>
                                        </p:tav>
                                      </p:tavLst>
                                    </p:anim>
                                    <p:anim calcmode="lin" valueType="num">
                                      <p:cBhvr>
                                        <p:cTn id="15" dur="500" fill="hold"/>
                                        <p:tgtEl>
                                          <p:spTgt spid="1348613"/>
                                        </p:tgtEl>
                                        <p:attrNameLst>
                                          <p:attrName>style.rotation</p:attrName>
                                        </p:attrNameLst>
                                      </p:cBhvr>
                                      <p:tavLst>
                                        <p:tav tm="0">
                                          <p:val>
                                            <p:fltVal val="360"/>
                                          </p:val>
                                        </p:tav>
                                        <p:tav tm="100000">
                                          <p:val>
                                            <p:fltVal val="0"/>
                                          </p:val>
                                        </p:tav>
                                      </p:tavLst>
                                    </p:anim>
                                    <p:animEffect transition="in" filter="fade">
                                      <p:cBhvr>
                                        <p:cTn id="16" dur="500"/>
                                        <p:tgtEl>
                                          <p:spTgt spid="13486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348616"/>
                                        </p:tgtEl>
                                        <p:attrNameLst>
                                          <p:attrName>style.visibility</p:attrName>
                                        </p:attrNameLst>
                                      </p:cBhvr>
                                      <p:to>
                                        <p:strVal val="visible"/>
                                      </p:to>
                                    </p:set>
                                    <p:anim calcmode="lin" valueType="num">
                                      <p:cBhvr>
                                        <p:cTn id="21" dur="500" fill="hold"/>
                                        <p:tgtEl>
                                          <p:spTgt spid="1348616"/>
                                        </p:tgtEl>
                                        <p:attrNameLst>
                                          <p:attrName>ppt_w</p:attrName>
                                        </p:attrNameLst>
                                      </p:cBhvr>
                                      <p:tavLst>
                                        <p:tav tm="0">
                                          <p:val>
                                            <p:fltVal val="0"/>
                                          </p:val>
                                        </p:tav>
                                        <p:tav tm="100000">
                                          <p:val>
                                            <p:strVal val="#ppt_w"/>
                                          </p:val>
                                        </p:tav>
                                      </p:tavLst>
                                    </p:anim>
                                    <p:anim calcmode="lin" valueType="num">
                                      <p:cBhvr>
                                        <p:cTn id="22" dur="500" fill="hold"/>
                                        <p:tgtEl>
                                          <p:spTgt spid="1348616"/>
                                        </p:tgtEl>
                                        <p:attrNameLst>
                                          <p:attrName>ppt_h</p:attrName>
                                        </p:attrNameLst>
                                      </p:cBhvr>
                                      <p:tavLst>
                                        <p:tav tm="0">
                                          <p:val>
                                            <p:fltVal val="0"/>
                                          </p:val>
                                        </p:tav>
                                        <p:tav tm="100000">
                                          <p:val>
                                            <p:strVal val="#ppt_h"/>
                                          </p:val>
                                        </p:tav>
                                      </p:tavLst>
                                    </p:anim>
                                    <p:anim calcmode="lin" valueType="num">
                                      <p:cBhvr>
                                        <p:cTn id="23" dur="500" fill="hold"/>
                                        <p:tgtEl>
                                          <p:spTgt spid="1348616"/>
                                        </p:tgtEl>
                                        <p:attrNameLst>
                                          <p:attrName>style.rotation</p:attrName>
                                        </p:attrNameLst>
                                      </p:cBhvr>
                                      <p:tavLst>
                                        <p:tav tm="0">
                                          <p:val>
                                            <p:fltVal val="360"/>
                                          </p:val>
                                        </p:tav>
                                        <p:tav tm="100000">
                                          <p:val>
                                            <p:fltVal val="0"/>
                                          </p:val>
                                        </p:tav>
                                      </p:tavLst>
                                    </p:anim>
                                    <p:animEffect transition="in" filter="fade">
                                      <p:cBhvr>
                                        <p:cTn id="24" dur="500"/>
                                        <p:tgtEl>
                                          <p:spTgt spid="1348616"/>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1348614"/>
                                        </p:tgtEl>
                                        <p:attrNameLst>
                                          <p:attrName>style.visibility</p:attrName>
                                        </p:attrNameLst>
                                      </p:cBhvr>
                                      <p:to>
                                        <p:strVal val="visible"/>
                                      </p:to>
                                    </p:set>
                                    <p:anim calcmode="lin" valueType="num">
                                      <p:cBhvr>
                                        <p:cTn id="27" dur="500" fill="hold"/>
                                        <p:tgtEl>
                                          <p:spTgt spid="1348614"/>
                                        </p:tgtEl>
                                        <p:attrNameLst>
                                          <p:attrName>ppt_w</p:attrName>
                                        </p:attrNameLst>
                                      </p:cBhvr>
                                      <p:tavLst>
                                        <p:tav tm="0">
                                          <p:val>
                                            <p:fltVal val="0"/>
                                          </p:val>
                                        </p:tav>
                                        <p:tav tm="100000">
                                          <p:val>
                                            <p:strVal val="#ppt_w"/>
                                          </p:val>
                                        </p:tav>
                                      </p:tavLst>
                                    </p:anim>
                                    <p:anim calcmode="lin" valueType="num">
                                      <p:cBhvr>
                                        <p:cTn id="28" dur="500" fill="hold"/>
                                        <p:tgtEl>
                                          <p:spTgt spid="1348614"/>
                                        </p:tgtEl>
                                        <p:attrNameLst>
                                          <p:attrName>ppt_h</p:attrName>
                                        </p:attrNameLst>
                                      </p:cBhvr>
                                      <p:tavLst>
                                        <p:tav tm="0">
                                          <p:val>
                                            <p:fltVal val="0"/>
                                          </p:val>
                                        </p:tav>
                                        <p:tav tm="100000">
                                          <p:val>
                                            <p:strVal val="#ppt_h"/>
                                          </p:val>
                                        </p:tav>
                                      </p:tavLst>
                                    </p:anim>
                                    <p:anim calcmode="lin" valueType="num">
                                      <p:cBhvr>
                                        <p:cTn id="29" dur="500" fill="hold"/>
                                        <p:tgtEl>
                                          <p:spTgt spid="1348614"/>
                                        </p:tgtEl>
                                        <p:attrNameLst>
                                          <p:attrName>style.rotation</p:attrName>
                                        </p:attrNameLst>
                                      </p:cBhvr>
                                      <p:tavLst>
                                        <p:tav tm="0">
                                          <p:val>
                                            <p:fltVal val="360"/>
                                          </p:val>
                                        </p:tav>
                                        <p:tav tm="100000">
                                          <p:val>
                                            <p:fltVal val="0"/>
                                          </p:val>
                                        </p:tav>
                                      </p:tavLst>
                                    </p:anim>
                                    <p:animEffect transition="in" filter="fade">
                                      <p:cBhvr>
                                        <p:cTn id="30" dur="500"/>
                                        <p:tgtEl>
                                          <p:spTgt spid="13486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348617"/>
                                        </p:tgtEl>
                                        <p:attrNameLst>
                                          <p:attrName>style.visibility</p:attrName>
                                        </p:attrNameLst>
                                      </p:cBhvr>
                                      <p:to>
                                        <p:strVal val="visible"/>
                                      </p:to>
                                    </p:set>
                                    <p:anim calcmode="lin" valueType="num">
                                      <p:cBhvr>
                                        <p:cTn id="35" dur="500" fill="hold"/>
                                        <p:tgtEl>
                                          <p:spTgt spid="1348617"/>
                                        </p:tgtEl>
                                        <p:attrNameLst>
                                          <p:attrName>ppt_w</p:attrName>
                                        </p:attrNameLst>
                                      </p:cBhvr>
                                      <p:tavLst>
                                        <p:tav tm="0">
                                          <p:val>
                                            <p:fltVal val="0"/>
                                          </p:val>
                                        </p:tav>
                                        <p:tav tm="100000">
                                          <p:val>
                                            <p:strVal val="#ppt_w"/>
                                          </p:val>
                                        </p:tav>
                                      </p:tavLst>
                                    </p:anim>
                                    <p:anim calcmode="lin" valueType="num">
                                      <p:cBhvr>
                                        <p:cTn id="36" dur="500" fill="hold"/>
                                        <p:tgtEl>
                                          <p:spTgt spid="1348617"/>
                                        </p:tgtEl>
                                        <p:attrNameLst>
                                          <p:attrName>ppt_h</p:attrName>
                                        </p:attrNameLst>
                                      </p:cBhvr>
                                      <p:tavLst>
                                        <p:tav tm="0">
                                          <p:val>
                                            <p:fltVal val="0"/>
                                          </p:val>
                                        </p:tav>
                                        <p:tav tm="100000">
                                          <p:val>
                                            <p:strVal val="#ppt_h"/>
                                          </p:val>
                                        </p:tav>
                                      </p:tavLst>
                                    </p:anim>
                                    <p:anim calcmode="lin" valueType="num">
                                      <p:cBhvr>
                                        <p:cTn id="37" dur="500" fill="hold"/>
                                        <p:tgtEl>
                                          <p:spTgt spid="1348617"/>
                                        </p:tgtEl>
                                        <p:attrNameLst>
                                          <p:attrName>style.rotation</p:attrName>
                                        </p:attrNameLst>
                                      </p:cBhvr>
                                      <p:tavLst>
                                        <p:tav tm="0">
                                          <p:val>
                                            <p:fltVal val="360"/>
                                          </p:val>
                                        </p:tav>
                                        <p:tav tm="100000">
                                          <p:val>
                                            <p:fltVal val="0"/>
                                          </p:val>
                                        </p:tav>
                                      </p:tavLst>
                                    </p:anim>
                                    <p:animEffect transition="in" filter="fade">
                                      <p:cBhvr>
                                        <p:cTn id="38" dur="500"/>
                                        <p:tgtEl>
                                          <p:spTgt spid="1348617"/>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348612"/>
                                        </p:tgtEl>
                                        <p:attrNameLst>
                                          <p:attrName>style.visibility</p:attrName>
                                        </p:attrNameLst>
                                      </p:cBhvr>
                                      <p:to>
                                        <p:strVal val="visible"/>
                                      </p:to>
                                    </p:set>
                                    <p:anim calcmode="lin" valueType="num">
                                      <p:cBhvr>
                                        <p:cTn id="41" dur="500" fill="hold"/>
                                        <p:tgtEl>
                                          <p:spTgt spid="1348612"/>
                                        </p:tgtEl>
                                        <p:attrNameLst>
                                          <p:attrName>ppt_w</p:attrName>
                                        </p:attrNameLst>
                                      </p:cBhvr>
                                      <p:tavLst>
                                        <p:tav tm="0">
                                          <p:val>
                                            <p:fltVal val="0"/>
                                          </p:val>
                                        </p:tav>
                                        <p:tav tm="100000">
                                          <p:val>
                                            <p:strVal val="#ppt_w"/>
                                          </p:val>
                                        </p:tav>
                                      </p:tavLst>
                                    </p:anim>
                                    <p:anim calcmode="lin" valueType="num">
                                      <p:cBhvr>
                                        <p:cTn id="42" dur="500" fill="hold"/>
                                        <p:tgtEl>
                                          <p:spTgt spid="1348612"/>
                                        </p:tgtEl>
                                        <p:attrNameLst>
                                          <p:attrName>ppt_h</p:attrName>
                                        </p:attrNameLst>
                                      </p:cBhvr>
                                      <p:tavLst>
                                        <p:tav tm="0">
                                          <p:val>
                                            <p:fltVal val="0"/>
                                          </p:val>
                                        </p:tav>
                                        <p:tav tm="100000">
                                          <p:val>
                                            <p:strVal val="#ppt_h"/>
                                          </p:val>
                                        </p:tav>
                                      </p:tavLst>
                                    </p:anim>
                                    <p:anim calcmode="lin" valueType="num">
                                      <p:cBhvr>
                                        <p:cTn id="43" dur="500" fill="hold"/>
                                        <p:tgtEl>
                                          <p:spTgt spid="1348612"/>
                                        </p:tgtEl>
                                        <p:attrNameLst>
                                          <p:attrName>style.rotation</p:attrName>
                                        </p:attrNameLst>
                                      </p:cBhvr>
                                      <p:tavLst>
                                        <p:tav tm="0">
                                          <p:val>
                                            <p:fltVal val="360"/>
                                          </p:val>
                                        </p:tav>
                                        <p:tav tm="100000">
                                          <p:val>
                                            <p:fltVal val="0"/>
                                          </p:val>
                                        </p:tav>
                                      </p:tavLst>
                                    </p:anim>
                                    <p:animEffect transition="in" filter="fade">
                                      <p:cBhvr>
                                        <p:cTn id="44" dur="500"/>
                                        <p:tgtEl>
                                          <p:spTgt spid="13486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348618"/>
                                        </p:tgtEl>
                                        <p:attrNameLst>
                                          <p:attrName>style.visibility</p:attrName>
                                        </p:attrNameLst>
                                      </p:cBhvr>
                                      <p:to>
                                        <p:strVal val="visible"/>
                                      </p:to>
                                    </p:set>
                                    <p:anim calcmode="lin" valueType="num">
                                      <p:cBhvr>
                                        <p:cTn id="49" dur="500" fill="hold"/>
                                        <p:tgtEl>
                                          <p:spTgt spid="1348618"/>
                                        </p:tgtEl>
                                        <p:attrNameLst>
                                          <p:attrName>ppt_w</p:attrName>
                                        </p:attrNameLst>
                                      </p:cBhvr>
                                      <p:tavLst>
                                        <p:tav tm="0">
                                          <p:val>
                                            <p:fltVal val="0"/>
                                          </p:val>
                                        </p:tav>
                                        <p:tav tm="100000">
                                          <p:val>
                                            <p:strVal val="#ppt_w"/>
                                          </p:val>
                                        </p:tav>
                                      </p:tavLst>
                                    </p:anim>
                                    <p:anim calcmode="lin" valueType="num">
                                      <p:cBhvr>
                                        <p:cTn id="50" dur="500" fill="hold"/>
                                        <p:tgtEl>
                                          <p:spTgt spid="1348618"/>
                                        </p:tgtEl>
                                        <p:attrNameLst>
                                          <p:attrName>ppt_h</p:attrName>
                                        </p:attrNameLst>
                                      </p:cBhvr>
                                      <p:tavLst>
                                        <p:tav tm="0">
                                          <p:val>
                                            <p:fltVal val="0"/>
                                          </p:val>
                                        </p:tav>
                                        <p:tav tm="100000">
                                          <p:val>
                                            <p:strVal val="#ppt_h"/>
                                          </p:val>
                                        </p:tav>
                                      </p:tavLst>
                                    </p:anim>
                                    <p:anim calcmode="lin" valueType="num">
                                      <p:cBhvr>
                                        <p:cTn id="51" dur="500" fill="hold"/>
                                        <p:tgtEl>
                                          <p:spTgt spid="1348618"/>
                                        </p:tgtEl>
                                        <p:attrNameLst>
                                          <p:attrName>style.rotation</p:attrName>
                                        </p:attrNameLst>
                                      </p:cBhvr>
                                      <p:tavLst>
                                        <p:tav tm="0">
                                          <p:val>
                                            <p:fltVal val="360"/>
                                          </p:val>
                                        </p:tav>
                                        <p:tav tm="100000">
                                          <p:val>
                                            <p:fltVal val="0"/>
                                          </p:val>
                                        </p:tav>
                                      </p:tavLst>
                                    </p:anim>
                                    <p:animEffect transition="in" filter="fade">
                                      <p:cBhvr>
                                        <p:cTn id="52" dur="500"/>
                                        <p:tgtEl>
                                          <p:spTgt spid="134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1" grpId="0" build="p"/>
      <p:bldP spid="1348616" grpId="0"/>
      <p:bldP spid="1348617" grpId="0"/>
      <p:bldP spid="13486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0594" name="Picture 4" descr="IntrosDontApologiz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00" y="0"/>
            <a:ext cx="4635500" cy="662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8514" name="Rectangle 2"/>
          <p:cNvSpPr>
            <a:spLocks noGrp="1" noChangeArrowheads="1"/>
          </p:cNvSpPr>
          <p:nvPr>
            <p:ph type="ctrTitle"/>
          </p:nvPr>
        </p:nvSpPr>
        <p:spPr>
          <a:xfrm>
            <a:off x="3429000" y="0"/>
            <a:ext cx="5715000" cy="914400"/>
          </a:xfrm>
          <a:solidFill>
            <a:schemeClr val="accent6">
              <a:lumMod val="75000"/>
            </a:schemeClr>
          </a:solidFill>
        </p:spPr>
        <p:txBody>
          <a:bodyPr/>
          <a:lstStyle/>
          <a:p>
            <a:pPr eaLnBrk="1" hangingPunct="1">
              <a:defRPr/>
            </a:pPr>
            <a:r>
              <a:rPr lang="en-US" sz="4800" b="1" dirty="0">
                <a:solidFill>
                  <a:schemeClr val="bg1"/>
                </a:solidFill>
                <a:latin typeface="Arial" charset="0"/>
                <a:ea typeface="ＭＳ Ｐゴシック" charset="0"/>
                <a:cs typeface="ＭＳ Ｐゴシック" charset="0"/>
              </a:rPr>
              <a:t>Don</a:t>
            </a:r>
            <a:r>
              <a:rPr lang="fr-FR" altLang="ja-JP" sz="4800" b="1" dirty="0">
                <a:solidFill>
                  <a:schemeClr val="bg1"/>
                </a:solidFill>
                <a:latin typeface="Arial" charset="0"/>
                <a:ea typeface="ＭＳ Ｐゴシック" charset="0"/>
                <a:cs typeface="ＭＳ Ｐゴシック" charset="0"/>
              </a:rPr>
              <a:t>'</a:t>
            </a:r>
            <a:r>
              <a:rPr lang="en-US" sz="4800" b="1" dirty="0">
                <a:solidFill>
                  <a:schemeClr val="bg1"/>
                </a:solidFill>
                <a:latin typeface="Arial" charset="0"/>
                <a:ea typeface="ＭＳ Ｐゴシック" charset="0"/>
                <a:cs typeface="ＭＳ Ｐゴシック" charset="0"/>
              </a:rPr>
              <a:t>t Apologize!</a:t>
            </a:r>
            <a:endParaRPr lang="en-US" sz="6000" b="1" dirty="0">
              <a:solidFill>
                <a:schemeClr val="bg1"/>
              </a:solidFill>
              <a:latin typeface="Arial" charset="0"/>
              <a:ea typeface="ＭＳ Ｐゴシック" charset="0"/>
              <a:cs typeface="ＭＳ Ｐゴシック" charset="0"/>
            </a:endParaRPr>
          </a:p>
        </p:txBody>
      </p:sp>
      <p:sp>
        <p:nvSpPr>
          <p:cNvPr id="110596" name="Rectangle 3"/>
          <p:cNvSpPr>
            <a:spLocks noGrp="1" noChangeArrowheads="1"/>
          </p:cNvSpPr>
          <p:nvPr>
            <p:ph type="subTitle" idx="1"/>
          </p:nvPr>
        </p:nvSpPr>
        <p:spPr>
          <a:xfrm>
            <a:off x="-76200" y="5791200"/>
            <a:ext cx="4648200" cy="1066800"/>
          </a:xfrm>
          <a:solidFill>
            <a:schemeClr val="bg1"/>
          </a:solidFill>
        </p:spPr>
        <p:txBody>
          <a:bodyPr/>
          <a:lstStyle/>
          <a:p>
            <a:pPr eaLnBrk="1" hangingPunct="1"/>
            <a:r>
              <a:rPr lang="en-US" altLang="ja-JP" sz="1800" b="1">
                <a:latin typeface="Arial" charset="0"/>
                <a:ea typeface="ＭＳ Ｐゴシック" charset="0"/>
                <a:cs typeface="ＭＳ Ｐゴシック" charset="0"/>
              </a:rPr>
              <a:t>"I was up till all hours fiddling with this speech, so I sure hope you</a:t>
            </a:r>
            <a:r>
              <a:rPr lang="fr-FR" altLang="ja-JP" sz="1800" b="1">
                <a:latin typeface="Arial" charset="0"/>
                <a:ea typeface="ＭＳ Ｐゴシック" charset="0"/>
                <a:cs typeface="ＭＳ Ｐゴシック" charset="0"/>
              </a:rPr>
              <a:t>'</a:t>
            </a:r>
            <a:r>
              <a:rPr lang="en-US" altLang="ja-JP" sz="1800" b="1">
                <a:latin typeface="Arial" charset="0"/>
                <a:ea typeface="ＭＳ Ｐゴシック" charset="0"/>
                <a:cs typeface="ＭＳ Ｐゴシック" charset="0"/>
              </a:rPr>
              <a:t>ll like it."</a:t>
            </a:r>
            <a:endParaRPr lang="en-US" sz="1800" b="1">
              <a:latin typeface="Arial" charset="0"/>
              <a:ea typeface="ＭＳ Ｐゴシック" charset="0"/>
              <a:cs typeface="ＭＳ Ｐゴシック" charset="0"/>
            </a:endParaRPr>
          </a:p>
        </p:txBody>
      </p:sp>
      <p:sp>
        <p:nvSpPr>
          <p:cNvPr id="1088517" name="Text Box 5"/>
          <p:cNvSpPr txBox="1">
            <a:spLocks noChangeArrowheads="1"/>
          </p:cNvSpPr>
          <p:nvPr/>
        </p:nvSpPr>
        <p:spPr bwMode="auto">
          <a:xfrm>
            <a:off x="4860032" y="2590800"/>
            <a:ext cx="4176464"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4163" indent="-28416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altLang="ja-JP" b="1">
                <a:solidFill>
                  <a:schemeClr val="bg1"/>
                </a:solidFill>
              </a:rPr>
              <a:t>"I got a late start on this sermon, so it</a:t>
            </a:r>
            <a:r>
              <a:rPr lang="fr-FR" altLang="ja-JP" b="1">
                <a:solidFill>
                  <a:schemeClr val="bg1"/>
                </a:solidFill>
              </a:rPr>
              <a:t>'</a:t>
            </a:r>
            <a:r>
              <a:rPr lang="en-US" altLang="ja-JP" b="1">
                <a:solidFill>
                  <a:schemeClr val="bg1"/>
                </a:solidFill>
              </a:rPr>
              <a:t>s not going to be very good…"</a:t>
            </a:r>
          </a:p>
          <a:p>
            <a:pPr>
              <a:buFontTx/>
              <a:buChar char="•"/>
            </a:pPr>
            <a:endParaRPr lang="en-US" b="1">
              <a:solidFill>
                <a:schemeClr val="bg1"/>
              </a:solidFill>
            </a:endParaRPr>
          </a:p>
          <a:p>
            <a:pPr>
              <a:buFontTx/>
              <a:buChar char="•"/>
            </a:pPr>
            <a:r>
              <a:rPr lang="en-US" altLang="ja-JP" b="1">
                <a:solidFill>
                  <a:schemeClr val="bg1"/>
                </a:solidFill>
              </a:rPr>
              <a:t>"Sorry but I can</a:t>
            </a:r>
            <a:r>
              <a:rPr lang="fr-FR" altLang="ja-JP" b="1">
                <a:solidFill>
                  <a:schemeClr val="bg1"/>
                </a:solidFill>
              </a:rPr>
              <a:t>'</a:t>
            </a:r>
            <a:r>
              <a:rPr lang="en-US" altLang="ja-JP" b="1">
                <a:solidFill>
                  <a:schemeClr val="bg1"/>
                </a:solidFill>
              </a:rPr>
              <a:t>t speak English…"</a:t>
            </a:r>
          </a:p>
          <a:p>
            <a:pPr>
              <a:buFontTx/>
              <a:buChar char="•"/>
            </a:pPr>
            <a:endParaRPr lang="en-US" b="1">
              <a:solidFill>
                <a:schemeClr val="bg1"/>
              </a:solidFill>
            </a:endParaRPr>
          </a:p>
          <a:p>
            <a:pPr>
              <a:buFontTx/>
              <a:buChar char="•"/>
            </a:pPr>
            <a:r>
              <a:rPr lang="en-US" altLang="ja-JP" b="1">
                <a:solidFill>
                  <a:schemeClr val="bg1"/>
                </a:solidFill>
              </a:rPr>
              <a:t>"The dog ate my first sermon manuscript, so I</a:t>
            </a:r>
            <a:r>
              <a:rPr lang="fr-FR" altLang="ja-JP" b="1">
                <a:solidFill>
                  <a:schemeClr val="bg1"/>
                </a:solidFill>
              </a:rPr>
              <a:t>'</a:t>
            </a:r>
            <a:r>
              <a:rPr lang="en-US" altLang="ja-JP" b="1">
                <a:solidFill>
                  <a:schemeClr val="bg1"/>
                </a:solidFill>
              </a:rPr>
              <a:t>ve had to do it over…"</a:t>
            </a:r>
            <a:endParaRPr lang="en-US" b="1">
              <a:solidFill>
                <a:schemeClr val="bg1"/>
              </a:solidFill>
            </a:endParaRPr>
          </a:p>
        </p:txBody>
      </p:sp>
      <p:sp>
        <p:nvSpPr>
          <p:cNvPr id="1088518" name="Text Box 6"/>
          <p:cNvSpPr txBox="1">
            <a:spLocks noChangeArrowheads="1"/>
          </p:cNvSpPr>
          <p:nvPr/>
        </p:nvSpPr>
        <p:spPr bwMode="auto">
          <a:xfrm>
            <a:off x="4860032" y="1143000"/>
            <a:ext cx="4054475"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What examples of sermons that began with apologies can you give?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88514"/>
                                        </p:tgtEl>
                                        <p:attrNameLst>
                                          <p:attrName>style.visibility</p:attrName>
                                        </p:attrNameLst>
                                      </p:cBhvr>
                                      <p:to>
                                        <p:strVal val="visible"/>
                                      </p:to>
                                    </p:set>
                                    <p:animEffect transition="in" filter="circle(in)">
                                      <p:cBhvr>
                                        <p:cTn id="7" dur="2000"/>
                                        <p:tgtEl>
                                          <p:spTgt spid="1088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088518"/>
                                        </p:tgtEl>
                                        <p:attrNameLst>
                                          <p:attrName>style.visibility</p:attrName>
                                        </p:attrNameLst>
                                      </p:cBhvr>
                                      <p:to>
                                        <p:strVal val="visible"/>
                                      </p:to>
                                    </p:set>
                                    <p:anim calcmode="lin" valueType="num">
                                      <p:cBhvr>
                                        <p:cTn id="12" dur="500" fill="hold"/>
                                        <p:tgtEl>
                                          <p:spTgt spid="1088518"/>
                                        </p:tgtEl>
                                        <p:attrNameLst>
                                          <p:attrName>ppt_w</p:attrName>
                                        </p:attrNameLst>
                                      </p:cBhvr>
                                      <p:tavLst>
                                        <p:tav tm="0">
                                          <p:val>
                                            <p:fltVal val="0"/>
                                          </p:val>
                                        </p:tav>
                                        <p:tav tm="100000">
                                          <p:val>
                                            <p:strVal val="#ppt_w"/>
                                          </p:val>
                                        </p:tav>
                                      </p:tavLst>
                                    </p:anim>
                                    <p:anim calcmode="lin" valueType="num">
                                      <p:cBhvr>
                                        <p:cTn id="13" dur="500" fill="hold"/>
                                        <p:tgtEl>
                                          <p:spTgt spid="1088518"/>
                                        </p:tgtEl>
                                        <p:attrNameLst>
                                          <p:attrName>ppt_h</p:attrName>
                                        </p:attrNameLst>
                                      </p:cBhvr>
                                      <p:tavLst>
                                        <p:tav tm="0">
                                          <p:val>
                                            <p:fltVal val="0"/>
                                          </p:val>
                                        </p:tav>
                                        <p:tav tm="100000">
                                          <p:val>
                                            <p:strVal val="#ppt_h"/>
                                          </p:val>
                                        </p:tav>
                                      </p:tavLst>
                                    </p:anim>
                                    <p:anim calcmode="lin" valueType="num">
                                      <p:cBhvr>
                                        <p:cTn id="14" dur="500" fill="hold"/>
                                        <p:tgtEl>
                                          <p:spTgt spid="1088518"/>
                                        </p:tgtEl>
                                        <p:attrNameLst>
                                          <p:attrName>style.rotation</p:attrName>
                                        </p:attrNameLst>
                                      </p:cBhvr>
                                      <p:tavLst>
                                        <p:tav tm="0">
                                          <p:val>
                                            <p:fltVal val="360"/>
                                          </p:val>
                                        </p:tav>
                                        <p:tav tm="100000">
                                          <p:val>
                                            <p:fltVal val="0"/>
                                          </p:val>
                                        </p:tav>
                                      </p:tavLst>
                                    </p:anim>
                                    <p:animEffect transition="in" filter="fade">
                                      <p:cBhvr>
                                        <p:cTn id="15" dur="500"/>
                                        <p:tgtEl>
                                          <p:spTgt spid="10885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088517">
                                            <p:txEl>
                                              <p:pRg st="0" end="0"/>
                                            </p:txEl>
                                          </p:spTgt>
                                        </p:tgtEl>
                                        <p:attrNameLst>
                                          <p:attrName>style.visibility</p:attrName>
                                        </p:attrNameLst>
                                      </p:cBhvr>
                                      <p:to>
                                        <p:strVal val="visible"/>
                                      </p:to>
                                    </p:set>
                                    <p:anim calcmode="lin" valueType="num">
                                      <p:cBhvr>
                                        <p:cTn id="20" dur="500" fill="hold"/>
                                        <p:tgtEl>
                                          <p:spTgt spid="108851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088517">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1088517">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108851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088517">
                                            <p:txEl>
                                              <p:pRg st="2" end="2"/>
                                            </p:txEl>
                                          </p:spTgt>
                                        </p:tgtEl>
                                        <p:attrNameLst>
                                          <p:attrName>style.visibility</p:attrName>
                                        </p:attrNameLst>
                                      </p:cBhvr>
                                      <p:to>
                                        <p:strVal val="visible"/>
                                      </p:to>
                                    </p:set>
                                    <p:anim calcmode="lin" valueType="num">
                                      <p:cBhvr>
                                        <p:cTn id="28" dur="500" fill="hold"/>
                                        <p:tgtEl>
                                          <p:spTgt spid="108851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88517">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088517">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1088517">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088517">
                                            <p:txEl>
                                              <p:pRg st="4" end="4"/>
                                            </p:txEl>
                                          </p:spTgt>
                                        </p:tgtEl>
                                        <p:attrNameLst>
                                          <p:attrName>style.visibility</p:attrName>
                                        </p:attrNameLst>
                                      </p:cBhvr>
                                      <p:to>
                                        <p:strVal val="visible"/>
                                      </p:to>
                                    </p:set>
                                    <p:anim calcmode="lin" valueType="num">
                                      <p:cBhvr>
                                        <p:cTn id="36" dur="500" fill="hold"/>
                                        <p:tgtEl>
                                          <p:spTgt spid="1088517">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088517">
                                            <p:txEl>
                                              <p:pRg st="4" end="4"/>
                                            </p:txEl>
                                          </p:spTgt>
                                        </p:tgtEl>
                                        <p:attrNameLst>
                                          <p:attrName>ppt_h</p:attrName>
                                        </p:attrNameLst>
                                      </p:cBhvr>
                                      <p:tavLst>
                                        <p:tav tm="0">
                                          <p:val>
                                            <p:fltVal val="0"/>
                                          </p:val>
                                        </p:tav>
                                        <p:tav tm="100000">
                                          <p:val>
                                            <p:strVal val="#ppt_h"/>
                                          </p:val>
                                        </p:tav>
                                      </p:tavLst>
                                    </p:anim>
                                    <p:anim calcmode="lin" valueType="num">
                                      <p:cBhvr>
                                        <p:cTn id="38" dur="500" fill="hold"/>
                                        <p:tgtEl>
                                          <p:spTgt spid="1088517">
                                            <p:txEl>
                                              <p:pRg st="4" end="4"/>
                                            </p:txEl>
                                          </p:spTgt>
                                        </p:tgtEl>
                                        <p:attrNameLst>
                                          <p:attrName>style.rotation</p:attrName>
                                        </p:attrNameLst>
                                      </p:cBhvr>
                                      <p:tavLst>
                                        <p:tav tm="0">
                                          <p:val>
                                            <p:fltVal val="360"/>
                                          </p:val>
                                        </p:tav>
                                        <p:tav tm="100000">
                                          <p:val>
                                            <p:fltVal val="0"/>
                                          </p:val>
                                        </p:tav>
                                      </p:tavLst>
                                    </p:anim>
                                    <p:animEffect transition="in" filter="fade">
                                      <p:cBhvr>
                                        <p:cTn id="39" dur="500"/>
                                        <p:tgtEl>
                                          <p:spTgt spid="10885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4" grpId="0" animBg="1"/>
      <p:bldP spid="1088517" grpId="0" build="p"/>
      <p:bldP spid="10885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7539"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en-US" sz="6000" b="1">
                <a:solidFill>
                  <a:schemeClr val="bg1"/>
                </a:solidFill>
                <a:latin typeface="Arial" charset="0"/>
                <a:ea typeface="ＭＳ Ｐゴシック" charset="0"/>
                <a:cs typeface="ＭＳ Ｐゴシック" charset="0"/>
              </a:rPr>
              <a:t>Introductions</a:t>
            </a:r>
            <a:endParaRPr lang="en-US" sz="5400">
              <a:solidFill>
                <a:schemeClr val="bg1"/>
              </a:solidFill>
              <a:latin typeface="Arial" charset="0"/>
              <a:ea typeface="ＭＳ Ｐゴシック" charset="0"/>
              <a:cs typeface="ＭＳ Ｐゴシック" charset="0"/>
            </a:endParaRPr>
          </a:p>
        </p:txBody>
      </p:sp>
      <p:sp>
        <p:nvSpPr>
          <p:cNvPr id="1217541" name="Rectangle 5"/>
          <p:cNvSpPr>
            <a:spLocks noChangeArrowheads="1"/>
          </p:cNvSpPr>
          <p:nvPr/>
        </p:nvSpPr>
        <p:spPr bwMode="auto">
          <a:xfrm rot="-5400000">
            <a:off x="5117306" y="2786856"/>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algn="ctr">
              <a:defRPr/>
            </a:pPr>
            <a:r>
              <a:rPr lang="en-US" sz="6000" b="1">
                <a:solidFill>
                  <a:schemeClr val="bg1"/>
                </a:solidFill>
              </a:rPr>
              <a:t>Conclusions</a:t>
            </a:r>
          </a:p>
        </p:txBody>
      </p:sp>
      <p:sp>
        <p:nvSpPr>
          <p:cNvPr id="1217542" name="Rectangle 6"/>
          <p:cNvSpPr>
            <a:spLocks noChangeArrowheads="1"/>
          </p:cNvSpPr>
          <p:nvPr/>
        </p:nvSpPr>
        <p:spPr bwMode="auto">
          <a:xfrm>
            <a:off x="1676400" y="5638800"/>
            <a:ext cx="6172200" cy="1219200"/>
          </a:xfrm>
          <a:prstGeom prst="rect">
            <a:avLst/>
          </a:prstGeom>
          <a:no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chemeClr val="bg1"/>
                </a:solidFill>
              </a:rPr>
              <a:t>Acronyms can help recall what to include</a:t>
            </a:r>
            <a:endParaRPr lang="en-US" sz="3200" b="1">
              <a:solidFill>
                <a:schemeClr val="bg1"/>
              </a:solidFill>
            </a:endParaRPr>
          </a:p>
        </p:txBody>
      </p:sp>
      <p:sp>
        <p:nvSpPr>
          <p:cNvPr id="1217546" name="Rectangle 10"/>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chemeClr val="bg1"/>
                </a:solidFill>
              </a:rPr>
              <a:t>GRIP PAT</a:t>
            </a:r>
            <a:endParaRPr lang="en-US" sz="3200" b="1">
              <a:solidFill>
                <a:schemeClr val="bg1"/>
              </a:solidFill>
            </a:endParaRPr>
          </a:p>
        </p:txBody>
      </p:sp>
      <p:sp>
        <p:nvSpPr>
          <p:cNvPr id="1217547" name="Rectangle 11"/>
          <p:cNvSpPr>
            <a:spLocks noChangeArrowheads="1"/>
          </p:cNvSpPr>
          <p:nvPr/>
        </p:nvSpPr>
        <p:spPr bwMode="auto">
          <a:xfrm>
            <a:off x="1447800" y="1295400"/>
            <a:ext cx="2667000" cy="4495800"/>
          </a:xfrm>
          <a:prstGeom prst="rect">
            <a:avLst/>
          </a:prstGeom>
          <a:noFill/>
          <a:ln>
            <a:noFill/>
          </a:ln>
          <a:effectLst>
            <a:outerShdw blurRad="63500" dist="35921" dir="2700000" algn="ctr" rotWithShape="0">
              <a:schemeClr val="tx2">
                <a:alpha val="74998"/>
              </a:schemeClr>
            </a:outerShdw>
          </a:effectLst>
        </p:spPr>
        <p:txBody>
          <a:bodyPr/>
          <a:lstStyle/>
          <a:p>
            <a:pPr eaLnBrk="1" hangingPunct="1">
              <a:spcBef>
                <a:spcPct val="20000"/>
              </a:spcBef>
              <a:defRPr/>
            </a:pPr>
            <a:r>
              <a:rPr lang="en-US" sz="3600" b="1" i="1">
                <a:solidFill>
                  <a:schemeClr val="bg1"/>
                </a:solidFill>
              </a:rPr>
              <a:t>G</a:t>
            </a:r>
            <a:br>
              <a:rPr lang="en-US" sz="3600" b="1" i="1">
                <a:solidFill>
                  <a:schemeClr val="bg1"/>
                </a:solidFill>
              </a:rPr>
            </a:br>
            <a:r>
              <a:rPr lang="en-US" sz="3600" b="1" i="1">
                <a:solidFill>
                  <a:schemeClr val="bg1"/>
                </a:solidFill>
              </a:rPr>
              <a:t>R</a:t>
            </a:r>
            <a:br>
              <a:rPr lang="en-US" sz="3600" b="1" i="1">
                <a:solidFill>
                  <a:schemeClr val="bg1"/>
                </a:solidFill>
              </a:rPr>
            </a:br>
            <a:r>
              <a:rPr lang="en-US" sz="3600" b="1" i="1">
                <a:solidFill>
                  <a:schemeClr val="bg1"/>
                </a:solidFill>
              </a:rPr>
              <a:t>I</a:t>
            </a:r>
            <a:br>
              <a:rPr lang="en-US" sz="3600" b="1" i="1">
                <a:solidFill>
                  <a:schemeClr val="bg1"/>
                </a:solidFill>
              </a:rPr>
            </a:br>
            <a:r>
              <a:rPr lang="en-US" sz="3600" b="1" i="1">
                <a:solidFill>
                  <a:schemeClr val="bg1"/>
                </a:solidFill>
              </a:rPr>
              <a:t>P</a:t>
            </a:r>
            <a:br>
              <a:rPr lang="en-US" sz="3600" b="1" i="1">
                <a:solidFill>
                  <a:schemeClr val="bg1"/>
                </a:solidFill>
              </a:rPr>
            </a:br>
            <a:br>
              <a:rPr lang="en-US" sz="3600" b="1" i="1">
                <a:solidFill>
                  <a:schemeClr val="bg1"/>
                </a:solidFill>
              </a:rPr>
            </a:br>
            <a:r>
              <a:rPr lang="en-US" sz="3600" b="1" i="1">
                <a:solidFill>
                  <a:schemeClr val="bg1"/>
                </a:solidFill>
              </a:rPr>
              <a:t>P</a:t>
            </a:r>
            <a:br>
              <a:rPr lang="en-US" sz="3600" b="1" i="1">
                <a:solidFill>
                  <a:schemeClr val="bg1"/>
                </a:solidFill>
              </a:rPr>
            </a:br>
            <a:r>
              <a:rPr lang="en-US" sz="3600" b="1" i="1">
                <a:solidFill>
                  <a:schemeClr val="bg1"/>
                </a:solidFill>
              </a:rPr>
              <a:t>A</a:t>
            </a:r>
            <a:br>
              <a:rPr lang="en-US" sz="3600" b="1" i="1">
                <a:solidFill>
                  <a:schemeClr val="bg1"/>
                </a:solidFill>
              </a:rPr>
            </a:br>
            <a:r>
              <a:rPr lang="en-US" sz="3600" b="1" i="1">
                <a:solidFill>
                  <a:schemeClr val="bg1"/>
                </a:solidFill>
              </a:rPr>
              <a:t>T</a:t>
            </a:r>
            <a:endParaRPr lang="en-US" sz="3200" b="1">
              <a:solidFill>
                <a:schemeClr val="bg1"/>
              </a:solidFill>
            </a:endParaRPr>
          </a:p>
        </p:txBody>
      </p:sp>
      <p:sp>
        <p:nvSpPr>
          <p:cNvPr id="1217548" name="Rectangle 12"/>
          <p:cNvSpPr>
            <a:spLocks noChangeArrowheads="1"/>
          </p:cNvSpPr>
          <p:nvPr/>
        </p:nvSpPr>
        <p:spPr bwMode="auto">
          <a:xfrm>
            <a:off x="5791200" y="3810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chemeClr val="bg1"/>
                </a:solidFill>
              </a:rPr>
              <a:t>STAIN</a:t>
            </a:r>
            <a:endParaRPr lang="en-US" sz="3200" b="1">
              <a:solidFill>
                <a:schemeClr val="bg1"/>
              </a:solidFill>
            </a:endParaRPr>
          </a:p>
        </p:txBody>
      </p:sp>
      <p:sp>
        <p:nvSpPr>
          <p:cNvPr id="1217549" name="Rectangle 13"/>
          <p:cNvSpPr>
            <a:spLocks noChangeArrowheads="1"/>
          </p:cNvSpPr>
          <p:nvPr/>
        </p:nvSpPr>
        <p:spPr bwMode="auto">
          <a:xfrm>
            <a:off x="7315200" y="1295400"/>
            <a:ext cx="609600" cy="4495800"/>
          </a:xfrm>
          <a:prstGeom prst="rect">
            <a:avLst/>
          </a:prstGeom>
          <a:no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chemeClr val="bg1"/>
                </a:solidFill>
              </a:rPr>
              <a:t>S</a:t>
            </a:r>
            <a:br>
              <a:rPr lang="en-US" sz="3600" b="1" i="1">
                <a:solidFill>
                  <a:schemeClr val="bg1"/>
                </a:solidFill>
              </a:rPr>
            </a:br>
            <a:r>
              <a:rPr lang="en-US" sz="3600" b="1" i="1">
                <a:solidFill>
                  <a:schemeClr val="bg1"/>
                </a:solidFill>
              </a:rPr>
              <a:t>T</a:t>
            </a:r>
            <a:br>
              <a:rPr lang="en-US" sz="3600" b="1" i="1">
                <a:solidFill>
                  <a:schemeClr val="bg1"/>
                </a:solidFill>
              </a:rPr>
            </a:br>
            <a:r>
              <a:rPr lang="en-US" sz="3600" b="1" i="1">
                <a:solidFill>
                  <a:schemeClr val="bg1"/>
                </a:solidFill>
              </a:rPr>
              <a:t>A</a:t>
            </a:r>
            <a:br>
              <a:rPr lang="en-US" sz="3600" b="1" i="1">
                <a:solidFill>
                  <a:schemeClr val="bg1"/>
                </a:solidFill>
              </a:rPr>
            </a:br>
            <a:r>
              <a:rPr lang="en-US" sz="3600" b="1" i="1">
                <a:solidFill>
                  <a:schemeClr val="bg1"/>
                </a:solidFill>
              </a:rPr>
              <a:t>I</a:t>
            </a:r>
            <a:br>
              <a:rPr lang="en-US" sz="3600" b="1" i="1">
                <a:solidFill>
                  <a:schemeClr val="bg1"/>
                </a:solidFill>
              </a:rPr>
            </a:br>
            <a:r>
              <a:rPr lang="en-US" sz="3600" b="1" i="1">
                <a:solidFill>
                  <a:schemeClr val="bg1"/>
                </a:solidFill>
              </a:rPr>
              <a:t>N</a:t>
            </a:r>
            <a:br>
              <a:rPr lang="en-US" sz="3600" b="1" i="1">
                <a:solidFill>
                  <a:schemeClr val="bg1"/>
                </a:solidFill>
              </a:rPr>
            </a:br>
            <a:endParaRPr lang="en-US" sz="3200" b="1">
              <a:solidFill>
                <a:schemeClr val="bg1"/>
              </a:solidFill>
            </a:endParaRPr>
          </a:p>
        </p:txBody>
      </p:sp>
      <p:sp>
        <p:nvSpPr>
          <p:cNvPr id="1217550" name="Text Box 14"/>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7546"/>
                                        </p:tgtEl>
                                        <p:attrNameLst>
                                          <p:attrName>style.visibility</p:attrName>
                                        </p:attrNameLst>
                                      </p:cBhvr>
                                      <p:to>
                                        <p:strVal val="visible"/>
                                      </p:to>
                                    </p:set>
                                    <p:anim calcmode="lin" valueType="num">
                                      <p:cBhvr>
                                        <p:cTn id="7" dur="1000" fill="hold"/>
                                        <p:tgtEl>
                                          <p:spTgt spid="1217546"/>
                                        </p:tgtEl>
                                        <p:attrNameLst>
                                          <p:attrName>ppt_w</p:attrName>
                                        </p:attrNameLst>
                                      </p:cBhvr>
                                      <p:tavLst>
                                        <p:tav tm="0">
                                          <p:val>
                                            <p:strVal val="#ppt_w*0.70"/>
                                          </p:val>
                                        </p:tav>
                                        <p:tav tm="100000">
                                          <p:val>
                                            <p:strVal val="#ppt_w"/>
                                          </p:val>
                                        </p:tav>
                                      </p:tavLst>
                                    </p:anim>
                                    <p:anim calcmode="lin" valueType="num">
                                      <p:cBhvr>
                                        <p:cTn id="8" dur="1000" fill="hold"/>
                                        <p:tgtEl>
                                          <p:spTgt spid="1217546"/>
                                        </p:tgtEl>
                                        <p:attrNameLst>
                                          <p:attrName>ppt_h</p:attrName>
                                        </p:attrNameLst>
                                      </p:cBhvr>
                                      <p:tavLst>
                                        <p:tav tm="0">
                                          <p:val>
                                            <p:strVal val="#ppt_h"/>
                                          </p:val>
                                        </p:tav>
                                        <p:tav tm="100000">
                                          <p:val>
                                            <p:strVal val="#ppt_h"/>
                                          </p:val>
                                        </p:tav>
                                      </p:tavLst>
                                    </p:anim>
                                    <p:animEffect transition="in" filter="fade">
                                      <p:cBhvr>
                                        <p:cTn id="9" dur="1000"/>
                                        <p:tgtEl>
                                          <p:spTgt spid="1217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17547"/>
                                        </p:tgtEl>
                                        <p:attrNameLst>
                                          <p:attrName>style.visibility</p:attrName>
                                        </p:attrNameLst>
                                      </p:cBhvr>
                                      <p:to>
                                        <p:strVal val="visible"/>
                                      </p:to>
                                    </p:set>
                                    <p:animEffect transition="in" filter="wipe(up)">
                                      <p:cBhvr>
                                        <p:cTn id="14" dur="3000"/>
                                        <p:tgtEl>
                                          <p:spTgt spid="12175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17548"/>
                                        </p:tgtEl>
                                        <p:attrNameLst>
                                          <p:attrName>style.visibility</p:attrName>
                                        </p:attrNameLst>
                                      </p:cBhvr>
                                      <p:to>
                                        <p:strVal val="visible"/>
                                      </p:to>
                                    </p:set>
                                    <p:anim calcmode="lin" valueType="num">
                                      <p:cBhvr>
                                        <p:cTn id="19" dur="1000" fill="hold"/>
                                        <p:tgtEl>
                                          <p:spTgt spid="1217548"/>
                                        </p:tgtEl>
                                        <p:attrNameLst>
                                          <p:attrName>ppt_w</p:attrName>
                                        </p:attrNameLst>
                                      </p:cBhvr>
                                      <p:tavLst>
                                        <p:tav tm="0">
                                          <p:val>
                                            <p:strVal val="#ppt_w*0.70"/>
                                          </p:val>
                                        </p:tav>
                                        <p:tav tm="100000">
                                          <p:val>
                                            <p:strVal val="#ppt_w"/>
                                          </p:val>
                                        </p:tav>
                                      </p:tavLst>
                                    </p:anim>
                                    <p:anim calcmode="lin" valueType="num">
                                      <p:cBhvr>
                                        <p:cTn id="20" dur="1000" fill="hold"/>
                                        <p:tgtEl>
                                          <p:spTgt spid="1217548"/>
                                        </p:tgtEl>
                                        <p:attrNameLst>
                                          <p:attrName>ppt_h</p:attrName>
                                        </p:attrNameLst>
                                      </p:cBhvr>
                                      <p:tavLst>
                                        <p:tav tm="0">
                                          <p:val>
                                            <p:strVal val="#ppt_h"/>
                                          </p:val>
                                        </p:tav>
                                        <p:tav tm="100000">
                                          <p:val>
                                            <p:strVal val="#ppt_h"/>
                                          </p:val>
                                        </p:tav>
                                      </p:tavLst>
                                    </p:anim>
                                    <p:animEffect transition="in" filter="fade">
                                      <p:cBhvr>
                                        <p:cTn id="21" dur="1000"/>
                                        <p:tgtEl>
                                          <p:spTgt spid="12175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17549"/>
                                        </p:tgtEl>
                                        <p:attrNameLst>
                                          <p:attrName>style.visibility</p:attrName>
                                        </p:attrNameLst>
                                      </p:cBhvr>
                                      <p:to>
                                        <p:strVal val="visible"/>
                                      </p:to>
                                    </p:set>
                                    <p:animEffect transition="in" filter="wipe(up)">
                                      <p:cBhvr>
                                        <p:cTn id="26" dur="3000"/>
                                        <p:tgtEl>
                                          <p:spTgt spid="1217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6" grpId="0" animBg="1"/>
      <p:bldP spid="1217547" grpId="0"/>
      <p:bldP spid="1217548" grpId="0" animBg="1"/>
      <p:bldP spid="12175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1"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1635"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en-US" sz="6000" b="1">
                <a:solidFill>
                  <a:schemeClr val="bg1"/>
                </a:solidFill>
                <a:latin typeface="Arial" charset="0"/>
                <a:ea typeface="ＭＳ Ｐゴシック" charset="0"/>
                <a:cs typeface="ＭＳ Ｐゴシック" charset="0"/>
              </a:rPr>
              <a:t>Introductions</a:t>
            </a:r>
            <a:endParaRPr lang="en-US" sz="5400">
              <a:solidFill>
                <a:schemeClr val="bg1"/>
              </a:solidFill>
              <a:latin typeface="Arial" charset="0"/>
              <a:ea typeface="ＭＳ Ｐゴシック" charset="0"/>
              <a:cs typeface="ＭＳ Ｐゴシック" charset="0"/>
            </a:endParaRPr>
          </a:p>
        </p:txBody>
      </p:sp>
      <p:sp>
        <p:nvSpPr>
          <p:cNvPr id="1221638" name="Rectangle 6"/>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algn="ctr" eaLnBrk="1" hangingPunct="1">
              <a:spcBef>
                <a:spcPct val="20000"/>
              </a:spcBef>
              <a:defRPr/>
            </a:pPr>
            <a:r>
              <a:rPr lang="en-US" sz="3600" b="1" i="1">
                <a:solidFill>
                  <a:srgbClr val="FFFF00"/>
                </a:solidFill>
              </a:rPr>
              <a:t>GRIP PAT</a:t>
            </a:r>
            <a:endParaRPr lang="en-US" sz="3200" b="1">
              <a:solidFill>
                <a:srgbClr val="FFFF00"/>
              </a:solidFill>
            </a:endParaRPr>
          </a:p>
        </p:txBody>
      </p:sp>
      <p:sp>
        <p:nvSpPr>
          <p:cNvPr id="1221639" name="Rectangle 7"/>
          <p:cNvSpPr>
            <a:spLocks noChangeArrowheads="1"/>
          </p:cNvSpPr>
          <p:nvPr/>
        </p:nvSpPr>
        <p:spPr bwMode="auto">
          <a:xfrm>
            <a:off x="1447800" y="1295400"/>
            <a:ext cx="7696200" cy="765175"/>
          </a:xfrm>
          <a:prstGeom prst="rect">
            <a:avLst/>
          </a:prstGeom>
          <a:noFill/>
          <a:ln>
            <a:noFill/>
          </a:ln>
          <a:effectLst/>
        </p:spPr>
        <p:txBody>
          <a:bodyPr/>
          <a:lstStyle/>
          <a:p>
            <a:pPr eaLnBrk="1" hangingPunct="1">
              <a:spcBef>
                <a:spcPct val="20000"/>
              </a:spcBef>
              <a:defRPr/>
            </a:pPr>
            <a:r>
              <a:rPr lang="en-US" sz="3600" b="1" i="1" dirty="0">
                <a:solidFill>
                  <a:srgbClr val="FFFF00"/>
                </a:solidFill>
                <a:effectLst>
                  <a:outerShdw blurRad="38100" dist="38100" dir="2700000" algn="tl">
                    <a:srgbClr val="000000">
                      <a:alpha val="43137"/>
                    </a:srgbClr>
                  </a:outerShdw>
                </a:effectLst>
              </a:rPr>
              <a:t>G</a:t>
            </a:r>
            <a:r>
              <a:rPr lang="en-US" sz="3600" b="1" i="1" dirty="0">
                <a:solidFill>
                  <a:schemeClr val="bg1"/>
                </a:solidFill>
                <a:effectLst>
                  <a:outerShdw blurRad="38100" dist="38100" dir="2700000" algn="tl">
                    <a:srgbClr val="000000">
                      <a:alpha val="43137"/>
                    </a:srgbClr>
                  </a:outerShdw>
                </a:effectLst>
              </a:rPr>
              <a:t>et Attention on the Subject</a:t>
            </a:r>
            <a:endParaRPr lang="en-US" sz="3200" b="1" dirty="0">
              <a:solidFill>
                <a:schemeClr val="bg1"/>
              </a:solidFill>
              <a:effectLst>
                <a:outerShdw blurRad="38100" dist="38100" dir="2700000" algn="tl">
                  <a:srgbClr val="000000">
                    <a:alpha val="43137"/>
                  </a:srgbClr>
                </a:outerShdw>
              </a:effectLst>
            </a:endParaRPr>
          </a:p>
        </p:txBody>
      </p:sp>
      <p:sp>
        <p:nvSpPr>
          <p:cNvPr id="1221644" name="Text Box 12"/>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pic>
        <p:nvPicPr>
          <p:cNvPr id="114694" name="Picture 1" descr="ears to hear.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555875" y="2060575"/>
            <a:ext cx="4562475"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1638"/>
                                        </p:tgtEl>
                                        <p:attrNameLst>
                                          <p:attrName>style.visibility</p:attrName>
                                        </p:attrNameLst>
                                      </p:cBhvr>
                                      <p:to>
                                        <p:strVal val="visible"/>
                                      </p:to>
                                    </p:set>
                                    <p:anim calcmode="lin" valueType="num">
                                      <p:cBhvr>
                                        <p:cTn id="7" dur="1000" fill="hold"/>
                                        <p:tgtEl>
                                          <p:spTgt spid="1221638"/>
                                        </p:tgtEl>
                                        <p:attrNameLst>
                                          <p:attrName>ppt_w</p:attrName>
                                        </p:attrNameLst>
                                      </p:cBhvr>
                                      <p:tavLst>
                                        <p:tav tm="0">
                                          <p:val>
                                            <p:strVal val="#ppt_w*0.70"/>
                                          </p:val>
                                        </p:tav>
                                        <p:tav tm="100000">
                                          <p:val>
                                            <p:strVal val="#ppt_w"/>
                                          </p:val>
                                        </p:tav>
                                      </p:tavLst>
                                    </p:anim>
                                    <p:anim calcmode="lin" valueType="num">
                                      <p:cBhvr>
                                        <p:cTn id="8" dur="1000" fill="hold"/>
                                        <p:tgtEl>
                                          <p:spTgt spid="1221638"/>
                                        </p:tgtEl>
                                        <p:attrNameLst>
                                          <p:attrName>ppt_h</p:attrName>
                                        </p:attrNameLst>
                                      </p:cBhvr>
                                      <p:tavLst>
                                        <p:tav tm="0">
                                          <p:val>
                                            <p:strVal val="#ppt_h"/>
                                          </p:val>
                                        </p:tav>
                                        <p:tav tm="100000">
                                          <p:val>
                                            <p:strVal val="#ppt_h"/>
                                          </p:val>
                                        </p:tav>
                                      </p:tavLst>
                                    </p:anim>
                                    <p:animEffect transition="in" filter="fade">
                                      <p:cBhvr>
                                        <p:cTn id="9" dur="1000"/>
                                        <p:tgtEl>
                                          <p:spTgt spid="12216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21639">
                                            <p:txEl>
                                              <p:pRg st="0" end="0"/>
                                            </p:txEl>
                                          </p:spTgt>
                                        </p:tgtEl>
                                        <p:attrNameLst>
                                          <p:attrName>style.visibility</p:attrName>
                                        </p:attrNameLst>
                                      </p:cBhvr>
                                      <p:to>
                                        <p:strVal val="visible"/>
                                      </p:to>
                                    </p:set>
                                    <p:animEffect transition="in" filter="wipe(up)">
                                      <p:cBhvr>
                                        <p:cTn id="14" dur="3000"/>
                                        <p:tgtEl>
                                          <p:spTgt spid="12216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8" grpId="0" animBg="1"/>
      <p:bldP spid="12216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5780" name="Picture 4" descr="DeliveryAudienceInvolveme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2944">
            <a:off x="76200" y="304800"/>
            <a:ext cx="8915400" cy="6138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38" name="Rectangle 3"/>
          <p:cNvSpPr>
            <a:spLocks noGrp="1" noChangeArrowheads="1"/>
          </p:cNvSpPr>
          <p:nvPr>
            <p:ph type="subTitle" idx="1"/>
          </p:nvPr>
        </p:nvSpPr>
        <p:spPr>
          <a:xfrm>
            <a:off x="0" y="6248400"/>
            <a:ext cx="9144000" cy="609600"/>
          </a:xfrm>
          <a:solidFill>
            <a:srgbClr val="000000"/>
          </a:solidFill>
        </p:spPr>
        <p:txBody>
          <a:bodyPr/>
          <a:lstStyle/>
          <a:p>
            <a:pPr eaLnBrk="1" hangingPunct="1"/>
            <a:r>
              <a:rPr lang="en-US" sz="2400" b="1" i="1">
                <a:solidFill>
                  <a:schemeClr val="accent1"/>
                </a:solidFill>
                <a:latin typeface="Arial" charset="0"/>
                <a:ea typeface="ＭＳ Ｐゴシック" charset="0"/>
                <a:cs typeface="ＭＳ Ｐゴシック" charset="0"/>
              </a:rPr>
              <a:t>Ken Davis, Secrets to Dynamic Communication</a:t>
            </a:r>
          </a:p>
        </p:txBody>
      </p:sp>
      <p:sp>
        <p:nvSpPr>
          <p:cNvPr id="116739" name="Rectangle 2"/>
          <p:cNvSpPr>
            <a:spLocks noGrp="1" noChangeArrowheads="1"/>
          </p:cNvSpPr>
          <p:nvPr>
            <p:ph type="ctrTitle"/>
          </p:nvPr>
        </p:nvSpPr>
        <p:spPr>
          <a:xfrm>
            <a:off x="0" y="0"/>
            <a:ext cx="9144000" cy="1524000"/>
          </a:xfrm>
          <a:solidFill>
            <a:schemeClr val="accent2"/>
          </a:solidFill>
        </p:spPr>
        <p:txBody>
          <a:bodyPr/>
          <a:lstStyle/>
          <a:p>
            <a:pPr eaLnBrk="1" hangingPunct="1"/>
            <a:r>
              <a:rPr lang="en-US" sz="4800" b="1">
                <a:solidFill>
                  <a:schemeClr val="bg1"/>
                </a:solidFill>
                <a:latin typeface="Desdemona" charset="0"/>
                <a:ea typeface="ＭＳ Ｐゴシック" charset="0"/>
                <a:cs typeface="ＭＳ Ｐゴシック" charset="0"/>
              </a:rPr>
              <a:t>Clues to Audience Involvement</a:t>
            </a:r>
            <a:endParaRPr lang="en-US" sz="6000" b="1">
              <a:solidFill>
                <a:schemeClr val="bg1"/>
              </a:solidFill>
              <a:latin typeface="Arial" charset="0"/>
              <a:ea typeface="ＭＳ Ｐゴシック" charset="0"/>
              <a:cs typeface="ＭＳ Ｐゴシック" charset="0"/>
            </a:endParaRPr>
          </a:p>
        </p:txBody>
      </p:sp>
      <p:sp>
        <p:nvSpPr>
          <p:cNvPr id="116740" name="Rectangle 1"/>
          <p:cNvSpPr>
            <a:spLocks noChangeArrowheads="1"/>
          </p:cNvSpPr>
          <p:nvPr/>
        </p:nvSpPr>
        <p:spPr bwMode="auto">
          <a:xfrm>
            <a:off x="-612775" y="5732463"/>
            <a:ext cx="10153650" cy="576262"/>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 name="Rectangle 3"/>
          <p:cNvSpPr txBox="1">
            <a:spLocks noChangeArrowheads="1"/>
          </p:cNvSpPr>
          <p:nvPr/>
        </p:nvSpPr>
        <p:spPr bwMode="auto">
          <a:xfrm>
            <a:off x="-34925" y="5699125"/>
            <a:ext cx="3454400" cy="609600"/>
          </a:xfrm>
          <a:prstGeom prst="rect">
            <a:avLst/>
          </a:prstGeom>
          <a:noFill/>
          <a:ln>
            <a:noFill/>
          </a:ln>
          <a:extLst>
            <a:ext uri="{FAA26D3D-D897-4be2-8F04-BA451C77F1D7}">
              <ma14:placeholderFlag xmlns="" xmlns:ma14="http://schemas.microsoft.com/office/mac/drawingml/2011/main" val="1"/>
            </a:ext>
          </a:extLst>
        </p:spPr>
        <p:txBody>
          <a:bodyPr anchor="ct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defRPr/>
            </a:pPr>
            <a:r>
              <a:rPr lang="en-US" sz="2400" b="1" spc="-100" dirty="0">
                <a:solidFill>
                  <a:srgbClr val="000090"/>
                </a:solidFill>
                <a:latin typeface="Arial" charset="0"/>
                <a:ea typeface="ＭＳ Ｐゴシック" charset="0"/>
                <a:cs typeface="ＭＳ Ｐゴシック" charset="0"/>
              </a:rPr>
              <a:t>Emotional Involvement</a:t>
            </a:r>
          </a:p>
        </p:txBody>
      </p:sp>
      <p:sp>
        <p:nvSpPr>
          <p:cNvPr id="6" name="Rectangle 3"/>
          <p:cNvSpPr txBox="1">
            <a:spLocks noChangeArrowheads="1"/>
          </p:cNvSpPr>
          <p:nvPr/>
        </p:nvSpPr>
        <p:spPr bwMode="auto">
          <a:xfrm>
            <a:off x="3348038" y="5699125"/>
            <a:ext cx="2736850" cy="609600"/>
          </a:xfrm>
          <a:prstGeom prst="rect">
            <a:avLst/>
          </a:prstGeom>
          <a:noFill/>
          <a:ln>
            <a:noFill/>
          </a:ln>
          <a:extLst>
            <a:ext uri="{FAA26D3D-D897-4be2-8F04-BA451C77F1D7}">
              <ma14:placeholderFlag xmlns="" xmlns:ma14="http://schemas.microsoft.com/office/mac/drawingml/2011/main" val="1"/>
            </a:ext>
          </a:extLst>
        </p:spPr>
        <p:txBody>
          <a:bodyPr anchor="ct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defRPr/>
            </a:pPr>
            <a:r>
              <a:rPr lang="en-US" sz="2400" b="1" spc="-100" dirty="0">
                <a:solidFill>
                  <a:srgbClr val="000090"/>
                </a:solidFill>
                <a:latin typeface="Arial" charset="0"/>
                <a:ea typeface="ＭＳ Ｐゴシック" charset="0"/>
                <a:cs typeface="ＭＳ Ｐゴシック" charset="0"/>
              </a:rPr>
              <a:t>Note Taking</a:t>
            </a:r>
          </a:p>
        </p:txBody>
      </p:sp>
      <p:sp>
        <p:nvSpPr>
          <p:cNvPr id="7" name="Rectangle 3"/>
          <p:cNvSpPr txBox="1">
            <a:spLocks noChangeArrowheads="1"/>
          </p:cNvSpPr>
          <p:nvPr/>
        </p:nvSpPr>
        <p:spPr bwMode="auto">
          <a:xfrm>
            <a:off x="6084888" y="5699125"/>
            <a:ext cx="3059112" cy="609600"/>
          </a:xfrm>
          <a:prstGeom prst="rect">
            <a:avLst/>
          </a:prstGeom>
          <a:noFill/>
          <a:ln>
            <a:noFill/>
          </a:ln>
          <a:extLst>
            <a:ext uri="{FAA26D3D-D897-4be2-8F04-BA451C77F1D7}">
              <ma14:placeholderFlag xmlns="" xmlns:ma14="http://schemas.microsoft.com/office/mac/drawingml/2011/main" val="1"/>
            </a:ext>
          </a:extLst>
        </p:spPr>
        <p:txBody>
          <a:bodyPr anchor="ct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eaLnBrk="1" hangingPunct="1">
              <a:defRPr/>
            </a:pPr>
            <a:r>
              <a:rPr lang="en-US" sz="2400" b="1" spc="-100" dirty="0">
                <a:solidFill>
                  <a:srgbClr val="000090"/>
                </a:solidFill>
                <a:latin typeface="Arial" charset="0"/>
                <a:ea typeface="ＭＳ Ｐゴシック" charset="0"/>
                <a:cs typeface="ＭＳ Ｐゴシック" charset="0"/>
              </a:rPr>
              <a:t>Attentive Expression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55780"/>
                                        </p:tgtEl>
                                        <p:attrNameLst>
                                          <p:attrName>style.visibility</p:attrName>
                                        </p:attrNameLst>
                                      </p:cBhvr>
                                      <p:to>
                                        <p:strVal val="visible"/>
                                      </p:to>
                                    </p:set>
                                    <p:animEffect transition="in" filter="wipe(left)">
                                      <p:cBhvr>
                                        <p:cTn id="7" dur="5000"/>
                                        <p:tgtEl>
                                          <p:spTgt spid="1355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7826" name="Picture 2" descr="DeliveryAudienceInvolveme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8740775"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786" name="Rectangle 3"/>
          <p:cNvSpPr>
            <a:spLocks noGrp="1" noChangeArrowheads="1"/>
          </p:cNvSpPr>
          <p:nvPr>
            <p:ph type="ctrTitle"/>
          </p:nvPr>
        </p:nvSpPr>
        <p:spPr>
          <a:xfrm>
            <a:off x="0" y="0"/>
            <a:ext cx="9144000" cy="1447800"/>
          </a:xfrm>
          <a:solidFill>
            <a:schemeClr val="accent2"/>
          </a:solidFill>
        </p:spPr>
        <p:txBody>
          <a:bodyPr/>
          <a:lstStyle/>
          <a:p>
            <a:pPr eaLnBrk="1" hangingPunct="1"/>
            <a:r>
              <a:rPr lang="en-US" sz="5400" b="1">
                <a:solidFill>
                  <a:schemeClr val="bg1"/>
                </a:solidFill>
                <a:latin typeface="Desdemona" charset="0"/>
                <a:ea typeface="ＭＳ Ｐゴシック" charset="0"/>
                <a:cs typeface="ＭＳ Ｐゴシック" charset="0"/>
              </a:rPr>
              <a:t>Clues to Audience Neglect</a:t>
            </a:r>
            <a:endParaRPr lang="en-US" sz="6000" b="1">
              <a:solidFill>
                <a:schemeClr val="bg1"/>
              </a:solidFill>
              <a:latin typeface="Arial" charset="0"/>
              <a:ea typeface="ＭＳ Ｐゴシック" charset="0"/>
              <a:cs typeface="ＭＳ Ｐゴシック" charset="0"/>
            </a:endParaRPr>
          </a:p>
        </p:txBody>
      </p:sp>
      <p:sp>
        <p:nvSpPr>
          <p:cNvPr id="118787" name="Rectangle 7"/>
          <p:cNvSpPr>
            <a:spLocks noChangeArrowheads="1"/>
          </p:cNvSpPr>
          <p:nvPr/>
        </p:nvSpPr>
        <p:spPr bwMode="auto">
          <a:xfrm>
            <a:off x="-612775" y="5589588"/>
            <a:ext cx="10153650" cy="719137"/>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 name="Rectangle 3"/>
          <p:cNvSpPr txBox="1">
            <a:spLocks noChangeArrowheads="1"/>
          </p:cNvSpPr>
          <p:nvPr/>
        </p:nvSpPr>
        <p:spPr bwMode="auto">
          <a:xfrm>
            <a:off x="539750" y="5661025"/>
            <a:ext cx="3168650" cy="609600"/>
          </a:xfrm>
          <a:prstGeom prst="rect">
            <a:avLst/>
          </a:prstGeom>
          <a:noFill/>
          <a:ln>
            <a:noFill/>
          </a:ln>
          <a:extLst>
            <a:ext uri="{FAA26D3D-D897-4be2-8F04-BA451C77F1D7}">
              <ma14:placeholderFlag xmlns="" xmlns:ma14="http://schemas.microsoft.com/office/mac/drawingml/2011/main" val="1"/>
            </a:ext>
          </a:extLst>
        </p:spPr>
        <p:txBody>
          <a:bodyPr anchor="ct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defRPr/>
            </a:pPr>
            <a:r>
              <a:rPr lang="en-US" sz="2400" b="1" spc="-100" dirty="0">
                <a:solidFill>
                  <a:srgbClr val="000090"/>
                </a:solidFill>
                <a:latin typeface="Arial" charset="0"/>
                <a:ea typeface="ＭＳ Ｐゴシック" charset="0"/>
                <a:cs typeface="ＭＳ Ｐゴシック" charset="0"/>
              </a:rPr>
              <a:t>Audible Snoring</a:t>
            </a:r>
          </a:p>
        </p:txBody>
      </p:sp>
      <p:sp>
        <p:nvSpPr>
          <p:cNvPr id="6" name="Rectangle 3"/>
          <p:cNvSpPr txBox="1">
            <a:spLocks noChangeArrowheads="1"/>
          </p:cNvSpPr>
          <p:nvPr/>
        </p:nvSpPr>
        <p:spPr bwMode="auto">
          <a:xfrm>
            <a:off x="3563938" y="5661025"/>
            <a:ext cx="2736850" cy="609600"/>
          </a:xfrm>
          <a:prstGeom prst="rect">
            <a:avLst/>
          </a:prstGeom>
          <a:noFill/>
          <a:ln>
            <a:noFill/>
          </a:ln>
          <a:extLst>
            <a:ext uri="{FAA26D3D-D897-4be2-8F04-BA451C77F1D7}">
              <ma14:placeholderFlag xmlns="" xmlns:ma14="http://schemas.microsoft.com/office/mac/drawingml/2011/main" val="1"/>
            </a:ext>
          </a:extLst>
        </p:spPr>
        <p:txBody>
          <a:bodyPr anchor="ct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defRPr/>
            </a:pPr>
            <a:r>
              <a:rPr lang="en-US" sz="2400" b="1" spc="-100" dirty="0">
                <a:solidFill>
                  <a:srgbClr val="000090"/>
                </a:solidFill>
                <a:latin typeface="Arial" charset="0"/>
                <a:ea typeface="ＭＳ Ｐゴシック" charset="0"/>
                <a:cs typeface="ＭＳ Ｐゴシック" charset="0"/>
              </a:rPr>
              <a:t>Table Games</a:t>
            </a:r>
          </a:p>
        </p:txBody>
      </p:sp>
      <p:sp>
        <p:nvSpPr>
          <p:cNvPr id="7" name="Rectangle 3"/>
          <p:cNvSpPr txBox="1">
            <a:spLocks noChangeArrowheads="1"/>
          </p:cNvSpPr>
          <p:nvPr/>
        </p:nvSpPr>
        <p:spPr bwMode="auto">
          <a:xfrm>
            <a:off x="6084888" y="5661025"/>
            <a:ext cx="3059112" cy="609600"/>
          </a:xfrm>
          <a:prstGeom prst="rect">
            <a:avLst/>
          </a:prstGeom>
          <a:noFill/>
          <a:ln>
            <a:noFill/>
          </a:ln>
          <a:extLst>
            <a:ext uri="{FAA26D3D-D897-4be2-8F04-BA451C77F1D7}">
              <ma14:placeholderFlag xmlns="" xmlns:ma14="http://schemas.microsoft.com/office/mac/drawingml/2011/main" val="1"/>
            </a:ext>
          </a:extLst>
        </p:spPr>
        <p:txBody>
          <a:bodyPr anchor="ct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defRPr/>
            </a:pPr>
            <a:r>
              <a:rPr lang="en-US" sz="2400" b="1" spc="-100" dirty="0">
                <a:solidFill>
                  <a:srgbClr val="000090"/>
                </a:solidFill>
                <a:latin typeface="Arial" charset="0"/>
                <a:ea typeface="ＭＳ Ｐゴシック" charset="0"/>
                <a:cs typeface="ＭＳ Ｐゴシック" charset="0"/>
              </a:rPr>
              <a:t>Blank Faces</a:t>
            </a:r>
          </a:p>
        </p:txBody>
      </p:sp>
      <p:sp>
        <p:nvSpPr>
          <p:cNvPr id="118791" name="Rectangle 4"/>
          <p:cNvSpPr>
            <a:spLocks noGrp="1" noChangeArrowheads="1"/>
          </p:cNvSpPr>
          <p:nvPr>
            <p:ph type="subTitle" idx="1"/>
          </p:nvPr>
        </p:nvSpPr>
        <p:spPr>
          <a:xfrm>
            <a:off x="0" y="6248400"/>
            <a:ext cx="9144000" cy="609600"/>
          </a:xfrm>
          <a:solidFill>
            <a:srgbClr val="000000"/>
          </a:solidFill>
        </p:spPr>
        <p:txBody>
          <a:bodyPr/>
          <a:lstStyle/>
          <a:p>
            <a:pPr eaLnBrk="1" hangingPunct="1"/>
            <a:r>
              <a:rPr lang="en-US" sz="2400" b="1" i="1">
                <a:solidFill>
                  <a:schemeClr val="accent1"/>
                </a:solidFill>
                <a:latin typeface="Arial" charset="0"/>
                <a:ea typeface="ＭＳ Ｐゴシック" charset="0"/>
                <a:cs typeface="ＭＳ Ｐゴシック" charset="0"/>
              </a:rPr>
              <a:t>Ken Davis, Secrets to Dynamic Communication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57826"/>
                                        </p:tgtEl>
                                        <p:attrNameLst>
                                          <p:attrName>style.visibility</p:attrName>
                                        </p:attrNameLst>
                                      </p:cBhvr>
                                      <p:to>
                                        <p:strVal val="visible"/>
                                      </p:to>
                                    </p:set>
                                    <p:animEffect transition="in" filter="wipe(left)">
                                      <p:cBhvr>
                                        <p:cTn id="7" dur="5000"/>
                                        <p:tgtEl>
                                          <p:spTgt spid="135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rble Top">
  <a:themeElements>
    <a:clrScheme name="Marble Top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fontScheme name="Marble Top">
      <a:majorFont>
        <a:latin typeface="Copperplate Gothic Light"/>
        <a:ea typeface="MS Pゴシック"/>
        <a:cs typeface="MS Pゴシック"/>
      </a:majorFont>
      <a:minorFont>
        <a:latin typeface="Copperplate Gothic Light"/>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Marble Top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eaf Veins">
  <a:themeElements>
    <a:clrScheme name="Leaf Veins 1">
      <a:dk1>
        <a:srgbClr val="5C1F00"/>
      </a:dk1>
      <a:lt1>
        <a:srgbClr val="FFDB96"/>
      </a:lt1>
      <a:dk2>
        <a:srgbClr val="62925E"/>
      </a:dk2>
      <a:lt2>
        <a:srgbClr val="FFDB96"/>
      </a:lt2>
      <a:accent1>
        <a:srgbClr val="713E39"/>
      </a:accent1>
      <a:accent2>
        <a:srgbClr val="BE7960"/>
      </a:accent2>
      <a:accent3>
        <a:srgbClr val="B7C7B6"/>
      </a:accent3>
      <a:accent4>
        <a:srgbClr val="DABB7F"/>
      </a:accent4>
      <a:accent5>
        <a:srgbClr val="BBAFAE"/>
      </a:accent5>
      <a:accent6>
        <a:srgbClr val="AC6D56"/>
      </a:accent6>
      <a:hlink>
        <a:srgbClr val="408000"/>
      </a:hlink>
      <a:folHlink>
        <a:srgbClr val="D3A219"/>
      </a:folHlink>
    </a:clrScheme>
    <a:fontScheme name="Leaf Veins">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Leaf Veins 1">
        <a:dk1>
          <a:srgbClr val="5C1F00"/>
        </a:dk1>
        <a:lt1>
          <a:srgbClr val="FFDB96"/>
        </a:lt1>
        <a:dk2>
          <a:srgbClr val="62925E"/>
        </a:dk2>
        <a:lt2>
          <a:srgbClr val="FFDB96"/>
        </a:lt2>
        <a:accent1>
          <a:srgbClr val="713E39"/>
        </a:accent1>
        <a:accent2>
          <a:srgbClr val="BE7960"/>
        </a:accent2>
        <a:accent3>
          <a:srgbClr val="B7C7B6"/>
        </a:accent3>
        <a:accent4>
          <a:srgbClr val="DABB7F"/>
        </a:accent4>
        <a:accent5>
          <a:srgbClr val="BBAFAE"/>
        </a:accent5>
        <a:accent6>
          <a:srgbClr val="AC6D56"/>
        </a:accent6>
        <a:hlink>
          <a:srgbClr val="408000"/>
        </a:hlink>
        <a:folHlink>
          <a:srgbClr val="D3A219"/>
        </a:folHlink>
      </a:clrScheme>
      <a:clrMap bg1="dk2" tx1="lt1" bg2="dk1" tx2="lt2" accent1="accent1" accent2="accent2" accent3="accent3" accent4="accent4" accent5="accent5" accent6="accent6" hlink="hlink" folHlink="folHlink"/>
    </a:extraClrScheme>
    <a:extraClrScheme>
      <a:clrScheme name="Leaf Veins 2">
        <a:dk1>
          <a:srgbClr val="2D2015"/>
        </a:dk1>
        <a:lt1>
          <a:srgbClr val="FFDB96"/>
        </a:lt1>
        <a:dk2>
          <a:srgbClr val="609060"/>
        </a:dk2>
        <a:lt2>
          <a:srgbClr val="FFDB96"/>
        </a:lt2>
        <a:accent1>
          <a:srgbClr val="8C7B70"/>
        </a:accent1>
        <a:accent2>
          <a:srgbClr val="8F5F2F"/>
        </a:accent2>
        <a:accent3>
          <a:srgbClr val="B6C6B6"/>
        </a:accent3>
        <a:accent4>
          <a:srgbClr val="DABB7F"/>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2004:Templates:Presentations:Designs:Bar Code</Template>
  <TotalTime>7803</TotalTime>
  <Words>1564</Words>
  <Application>Microsoft Macintosh PowerPoint</Application>
  <PresentationFormat>On-screen Show (4:3)</PresentationFormat>
  <Paragraphs>289</Paragraphs>
  <Slides>39</Slides>
  <Notes>39</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39</vt:i4>
      </vt:variant>
    </vt:vector>
  </HeadingPairs>
  <TitlesOfParts>
    <vt:vector size="60" baseType="lpstr">
      <vt:lpstr>acme secret agent</vt:lpstr>
      <vt:lpstr>ＭＳ Ｐゴシック</vt:lpstr>
      <vt:lpstr>Arial</vt:lpstr>
      <vt:lpstr>Book Antiqua</vt:lpstr>
      <vt:lpstr>Copperplate Gothic Light</vt:lpstr>
      <vt:lpstr>Desdemona</vt:lpstr>
      <vt:lpstr>Futura</vt:lpstr>
      <vt:lpstr>Helvetica</vt:lpstr>
      <vt:lpstr>Impact</vt:lpstr>
      <vt:lpstr>Verdana</vt:lpstr>
      <vt:lpstr>Wingdings</vt:lpstr>
      <vt:lpstr>Blank Presentation</vt:lpstr>
      <vt:lpstr>Textured</vt:lpstr>
      <vt:lpstr>Marble Top</vt:lpstr>
      <vt:lpstr>Leaf Veins</vt:lpstr>
      <vt:lpstr>Default Design</vt:lpstr>
      <vt:lpstr>Bar Code</vt:lpstr>
      <vt:lpstr>1_Blank Presentation</vt:lpstr>
      <vt:lpstr>Warp</vt:lpstr>
      <vt:lpstr>Fossil</vt:lpstr>
      <vt:lpstr>5_Default Design</vt:lpstr>
      <vt:lpstr>Introductions</vt:lpstr>
      <vt:lpstr>Introducing Your Sermon</vt:lpstr>
      <vt:lpstr>The Two Minute Warning</vt:lpstr>
      <vt:lpstr>There are three types of preachers:</vt:lpstr>
      <vt:lpstr>Don't Apologize!</vt:lpstr>
      <vt:lpstr>Introductions</vt:lpstr>
      <vt:lpstr>Introductions</vt:lpstr>
      <vt:lpstr>Clues to Audience Involvement</vt:lpstr>
      <vt:lpstr>Clues to Audience Neglect</vt:lpstr>
      <vt:lpstr>Get their attention early or else!</vt:lpstr>
      <vt:lpstr>The Remote Syndrome</vt:lpstr>
      <vt:lpstr>What do you think of these openers?</vt:lpstr>
      <vt:lpstr>"Wasn't everybody expecting a resurrection?"</vt:lpstr>
      <vt:lpstr>"If you wanted to destroy a society without the use of weapons, how would you do it?"</vt:lpstr>
      <vt:lpstr>"At first, this proposition may seem contradictory."</vt:lpstr>
      <vt:lpstr>How can you get attention?</vt:lpstr>
      <vt:lpstr>Introductions</vt:lpstr>
      <vt:lpstr>You have very little time to raise need</vt:lpstr>
      <vt:lpstr>Introductions</vt:lpstr>
      <vt:lpstr>Share only relevant background</vt:lpstr>
      <vt:lpstr>Introductions</vt:lpstr>
      <vt:lpstr>Introductions</vt:lpstr>
      <vt:lpstr>Previewing Your Message</vt:lpstr>
      <vt:lpstr>Introductions</vt:lpstr>
      <vt:lpstr>Types of Transitions</vt:lpstr>
      <vt:lpstr>The Conclusion</vt:lpstr>
      <vt:lpstr>Why are good conclusions so vital?</vt:lpstr>
      <vt:lpstr>Conclusions are Remembered</vt:lpstr>
      <vt:lpstr>Introductions</vt:lpstr>
      <vt:lpstr>Conclusion Elements</vt:lpstr>
      <vt:lpstr>An Old Adage on Clarity</vt:lpstr>
      <vt:lpstr>Conclusion Elements</vt:lpstr>
      <vt:lpstr>Include Variety</vt:lpstr>
      <vt:lpstr>Conclusion Elements</vt:lpstr>
      <vt:lpstr>Don't Announce It</vt:lpstr>
      <vt:lpstr>Introductions</vt:lpstr>
      <vt:lpstr>Conclusions Review</vt:lpstr>
      <vt:lpstr>Black</vt:lpstr>
      <vt:lpstr>Preaching (Homiletics)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214</cp:revision>
  <dcterms:created xsi:type="dcterms:W3CDTF">2004-09-11T01:03:24Z</dcterms:created>
  <dcterms:modified xsi:type="dcterms:W3CDTF">2024-01-29T12:34:06Z</dcterms:modified>
</cp:coreProperties>
</file>